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1"/>
  </p:notesMasterIdLst>
  <p:handoutMasterIdLst>
    <p:handoutMasterId r:id="rId52"/>
  </p:handoutMasterIdLst>
  <p:sldIdLst>
    <p:sldId id="256" r:id="rId2"/>
    <p:sldId id="272" r:id="rId3"/>
    <p:sldId id="391" r:id="rId4"/>
    <p:sldId id="392" r:id="rId5"/>
    <p:sldId id="261" r:id="rId6"/>
    <p:sldId id="380" r:id="rId7"/>
    <p:sldId id="310" r:id="rId8"/>
    <p:sldId id="269" r:id="rId9"/>
    <p:sldId id="311" r:id="rId10"/>
    <p:sldId id="312" r:id="rId11"/>
    <p:sldId id="313" r:id="rId12"/>
    <p:sldId id="314" r:id="rId13"/>
    <p:sldId id="315" r:id="rId14"/>
    <p:sldId id="271" r:id="rId15"/>
    <p:sldId id="400" r:id="rId16"/>
    <p:sldId id="259" r:id="rId17"/>
    <p:sldId id="317" r:id="rId18"/>
    <p:sldId id="260" r:id="rId19"/>
    <p:sldId id="318" r:id="rId20"/>
    <p:sldId id="319" r:id="rId21"/>
    <p:sldId id="320" r:id="rId22"/>
    <p:sldId id="395" r:id="rId23"/>
    <p:sldId id="396" r:id="rId24"/>
    <p:sldId id="328" r:id="rId25"/>
    <p:sldId id="331" r:id="rId26"/>
    <p:sldId id="381" r:id="rId27"/>
    <p:sldId id="382" r:id="rId28"/>
    <p:sldId id="383" r:id="rId29"/>
    <p:sldId id="384" r:id="rId30"/>
    <p:sldId id="369" r:id="rId31"/>
    <p:sldId id="398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62" r:id="rId43"/>
    <p:sldId id="273" r:id="rId44"/>
    <p:sldId id="397" r:id="rId45"/>
    <p:sldId id="394" r:id="rId46"/>
    <p:sldId id="365" r:id="rId47"/>
    <p:sldId id="367" r:id="rId48"/>
    <p:sldId id="258" r:id="rId49"/>
    <p:sldId id="267" r:id="rId50"/>
  </p:sldIdLst>
  <p:sldSz cx="9144000" cy="5143500" type="screen16x9"/>
  <p:notesSz cx="6858000" cy="9144000"/>
  <p:embeddedFontLst>
    <p:embeddedFont>
      <p:font typeface="M PLUS Rounded 1c" panose="020B0604020202020204" charset="-128"/>
      <p:regular r:id="rId53"/>
      <p:bold r:id="rId54"/>
    </p:embeddedFont>
    <p:embeddedFont>
      <p:font typeface="Abadi" panose="020B0604020104020204" pitchFamily="34" charset="0"/>
      <p:regular r:id="rId55"/>
    </p:embeddedFont>
    <p:embeddedFont>
      <p:font typeface="Algerian" panose="04020705040A02060702" pitchFamily="82" charset="0"/>
      <p:regular r:id="rId56"/>
    </p:embeddedFont>
    <p:embeddedFont>
      <p:font typeface="Bebas Neue" panose="020B0604020202020204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mbria" panose="02040503050406030204" pitchFamily="18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gun Depe" initials="AD" lastIdx="2" clrIdx="0">
    <p:extLst>
      <p:ext uri="{19B8F6BF-5375-455C-9EA6-DF929625EA0E}">
        <p15:presenceInfo xmlns:p15="http://schemas.microsoft.com/office/powerpoint/2012/main" userId="Anggun Dep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491B4E-4B46-4691-9E1E-560E10022CFA}">
  <a:tblStyle styleId="{70491B4E-4B46-4691-9E1E-560E10022C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291" autoAdjust="0"/>
  </p:normalViewPr>
  <p:slideViewPr>
    <p:cSldViewPr snapToGrid="0">
      <p:cViewPr varScale="1">
        <p:scale>
          <a:sx n="91" d="100"/>
          <a:sy n="91" d="100"/>
        </p:scale>
        <p:origin x="762" y="96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9DE1D1-CA80-4915-A39D-AB7192833F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4CFA3-EA15-4CF7-84F2-7654A96760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A607D-4797-4D1C-AD12-F9EDCBB1F671}" type="datetimeFigureOut">
              <a:rPr lang="en-ID" smtClean="0"/>
              <a:t>22/06/2021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38FAE-2E3C-4FB4-AE7A-86B742ECC8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8BD23-023D-437E-8670-57CAA74774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16CBA-5715-4957-A80A-679E338A463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684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40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27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245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582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d0da8491ee_3_8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3" name="Google Shape;4223;gd0da8491ee_3_8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0b76e1d57_1_5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0b76e1d57_1_5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2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0b76e1d57_1_5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0b76e1d57_1_5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46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0b76e1d57_1_8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0b76e1d57_1_8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d0da8491ee_3_8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3" name="Google Shape;4223;gd0da8491ee_3_8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8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d0da8491ee_3_1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d0da8491ee_3_1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80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980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610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2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106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241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233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898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193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46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d0da8491ee_3_1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d0da8491ee_3_1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417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6726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66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166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396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800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14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601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47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188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15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d0da8491ee_3_12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d0da8491ee_3_12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36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444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426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189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d0da8491ee_3_14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3" name="Google Shape;4263;gd0da8491ee_3_14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352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2112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969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d0da8491ee_3_8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3" name="Google Shape;4223;gd0da8491ee_3_8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998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d0b76e1d57_1_19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d0b76e1d57_1_19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354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6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gd0b76e1d57_1_2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3" name="Google Shape;4183;gd0b76e1d57_1_2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db1c18e1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db1c18e1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44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2226588" y="2541813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2" hasCustomPrompt="1"/>
          </p:nvPr>
        </p:nvSpPr>
        <p:spPr>
          <a:xfrm>
            <a:off x="1856688" y="1048925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2226588" y="3383625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21375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720000" y="3590900"/>
            <a:ext cx="2442300" cy="485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2"/>
          </p:nvPr>
        </p:nvSpPr>
        <p:spPr>
          <a:xfrm>
            <a:off x="720000" y="410760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3"/>
          </p:nvPr>
        </p:nvSpPr>
        <p:spPr>
          <a:xfrm>
            <a:off x="3350850" y="3590900"/>
            <a:ext cx="2442300" cy="485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4"/>
          </p:nvPr>
        </p:nvSpPr>
        <p:spPr>
          <a:xfrm>
            <a:off x="3350850" y="410760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5"/>
          </p:nvPr>
        </p:nvSpPr>
        <p:spPr>
          <a:xfrm>
            <a:off x="5981700" y="3590900"/>
            <a:ext cx="2442300" cy="485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6"/>
          </p:nvPr>
        </p:nvSpPr>
        <p:spPr>
          <a:xfrm>
            <a:off x="5981700" y="410760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7"/>
          </p:nvPr>
        </p:nvSpPr>
        <p:spPr>
          <a:xfrm>
            <a:off x="720000" y="1782150"/>
            <a:ext cx="2442300" cy="485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8"/>
          </p:nvPr>
        </p:nvSpPr>
        <p:spPr>
          <a:xfrm>
            <a:off x="720000" y="229885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9"/>
          </p:nvPr>
        </p:nvSpPr>
        <p:spPr>
          <a:xfrm>
            <a:off x="3350850" y="1782150"/>
            <a:ext cx="2442300" cy="485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3"/>
          </p:nvPr>
        </p:nvSpPr>
        <p:spPr>
          <a:xfrm>
            <a:off x="3350850" y="229885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4"/>
          </p:nvPr>
        </p:nvSpPr>
        <p:spPr>
          <a:xfrm>
            <a:off x="5981700" y="1782150"/>
            <a:ext cx="2442300" cy="485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5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5"/>
          </p:nvPr>
        </p:nvSpPr>
        <p:spPr>
          <a:xfrm>
            <a:off x="5981700" y="229885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529796" y="191502"/>
            <a:ext cx="1210866" cy="1046580"/>
          </a:xfrm>
          <a:custGeom>
            <a:avLst/>
            <a:gdLst/>
            <a:ahLst/>
            <a:cxnLst/>
            <a:rect l="l" t="t" r="r" b="b"/>
            <a:pathLst>
              <a:path w="1614488" h="1395440" extrusionOk="0">
                <a:moveTo>
                  <a:pt x="0" y="697728"/>
                </a:moveTo>
                <a:cubicBezTo>
                  <a:pt x="0" y="312396"/>
                  <a:pt x="416648" y="1408"/>
                  <a:pt x="685800" y="22"/>
                </a:cubicBezTo>
                <a:cubicBezTo>
                  <a:pt x="1302544" y="-3153"/>
                  <a:pt x="1614488" y="350496"/>
                  <a:pt x="1614488" y="735828"/>
                </a:cubicBezTo>
                <a:cubicBezTo>
                  <a:pt x="1614488" y="1121160"/>
                  <a:pt x="1097756" y="1397022"/>
                  <a:pt x="685800" y="1395434"/>
                </a:cubicBezTo>
                <a:cubicBezTo>
                  <a:pt x="416646" y="1394396"/>
                  <a:pt x="0" y="1083060"/>
                  <a:pt x="0" y="6977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529796" y="55577"/>
            <a:ext cx="1210866" cy="1046580"/>
          </a:xfrm>
          <a:custGeom>
            <a:avLst/>
            <a:gdLst/>
            <a:ahLst/>
            <a:cxnLst/>
            <a:rect l="l" t="t" r="r" b="b"/>
            <a:pathLst>
              <a:path w="1614488" h="1395440" extrusionOk="0">
                <a:moveTo>
                  <a:pt x="0" y="697728"/>
                </a:moveTo>
                <a:cubicBezTo>
                  <a:pt x="0" y="312396"/>
                  <a:pt x="416648" y="1408"/>
                  <a:pt x="685800" y="22"/>
                </a:cubicBezTo>
                <a:cubicBezTo>
                  <a:pt x="1302544" y="-3153"/>
                  <a:pt x="1614488" y="350496"/>
                  <a:pt x="1614488" y="735828"/>
                </a:cubicBezTo>
                <a:cubicBezTo>
                  <a:pt x="1614488" y="1121160"/>
                  <a:pt x="1097756" y="1397022"/>
                  <a:pt x="685800" y="1395434"/>
                </a:cubicBezTo>
                <a:cubicBezTo>
                  <a:pt x="416646" y="1394396"/>
                  <a:pt x="0" y="1083060"/>
                  <a:pt x="0" y="697728"/>
                </a:cubicBezTo>
                <a:close/>
              </a:path>
            </a:pathLst>
          </a:custGeom>
          <a:noFill/>
          <a:ln w="28575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"/>
          <p:cNvSpPr/>
          <p:nvPr/>
        </p:nvSpPr>
        <p:spPr>
          <a:xfrm rot="1852013">
            <a:off x="438892" y="3449908"/>
            <a:ext cx="1420070" cy="2263772"/>
          </a:xfrm>
          <a:custGeom>
            <a:avLst/>
            <a:gdLst/>
            <a:ahLst/>
            <a:cxnLst/>
            <a:rect l="l" t="t" r="r" b="b"/>
            <a:pathLst>
              <a:path w="71797" h="70706" extrusionOk="0">
                <a:moveTo>
                  <a:pt x="1401" y="41496"/>
                </a:moveTo>
                <a:cubicBezTo>
                  <a:pt x="11312" y="32246"/>
                  <a:pt x="21456" y="23239"/>
                  <a:pt x="31826" y="14506"/>
                </a:cubicBezTo>
                <a:cubicBezTo>
                  <a:pt x="36481" y="10586"/>
                  <a:pt x="41228" y="6665"/>
                  <a:pt x="46548" y="3710"/>
                </a:cubicBezTo>
                <a:cubicBezTo>
                  <a:pt x="48596" y="2573"/>
                  <a:pt x="52928" y="-1577"/>
                  <a:pt x="52928" y="765"/>
                </a:cubicBezTo>
                <a:cubicBezTo>
                  <a:pt x="52928" y="6443"/>
                  <a:pt x="44390" y="8253"/>
                  <a:pt x="40169" y="12052"/>
                </a:cubicBezTo>
                <a:cubicBezTo>
                  <a:pt x="31141" y="20177"/>
                  <a:pt x="22605" y="28883"/>
                  <a:pt x="14651" y="38061"/>
                </a:cubicBezTo>
                <a:cubicBezTo>
                  <a:pt x="-6233" y="62158"/>
                  <a:pt x="21512" y="28994"/>
                  <a:pt x="1892" y="52292"/>
                </a:cubicBezTo>
                <a:cubicBezTo>
                  <a:pt x="1090" y="53245"/>
                  <a:pt x="-810" y="55932"/>
                  <a:pt x="419" y="55727"/>
                </a:cubicBezTo>
                <a:cubicBezTo>
                  <a:pt x="7198" y="54597"/>
                  <a:pt x="11425" y="47474"/>
                  <a:pt x="16614" y="42968"/>
                </a:cubicBezTo>
                <a:cubicBezTo>
                  <a:pt x="24505" y="36115"/>
                  <a:pt x="32499" y="29377"/>
                  <a:pt x="40660" y="22848"/>
                </a:cubicBezTo>
                <a:cubicBezTo>
                  <a:pt x="46945" y="17820"/>
                  <a:pt x="53101" y="12590"/>
                  <a:pt x="59798" y="8126"/>
                </a:cubicBezTo>
                <a:cubicBezTo>
                  <a:pt x="60255" y="7821"/>
                  <a:pt x="61168" y="7247"/>
                  <a:pt x="60780" y="7635"/>
                </a:cubicBezTo>
                <a:cubicBezTo>
                  <a:pt x="49821" y="18605"/>
                  <a:pt x="37221" y="27943"/>
                  <a:pt x="26919" y="39533"/>
                </a:cubicBezTo>
                <a:cubicBezTo>
                  <a:pt x="14381" y="53638"/>
                  <a:pt x="24538" y="41934"/>
                  <a:pt x="16123" y="52292"/>
                </a:cubicBezTo>
                <a:cubicBezTo>
                  <a:pt x="15291" y="53316"/>
                  <a:pt x="12859" y="55944"/>
                  <a:pt x="14160" y="55727"/>
                </a:cubicBezTo>
                <a:cubicBezTo>
                  <a:pt x="21681" y="54473"/>
                  <a:pt x="26781" y="47148"/>
                  <a:pt x="32808" y="42477"/>
                </a:cubicBezTo>
                <a:cubicBezTo>
                  <a:pt x="45091" y="32958"/>
                  <a:pt x="55820" y="20625"/>
                  <a:pt x="70104" y="14506"/>
                </a:cubicBezTo>
                <a:cubicBezTo>
                  <a:pt x="71380" y="13959"/>
                  <a:pt x="69190" y="15560"/>
                  <a:pt x="68141" y="16469"/>
                </a:cubicBezTo>
                <a:cubicBezTo>
                  <a:pt x="61303" y="22395"/>
                  <a:pt x="54150" y="27966"/>
                  <a:pt x="47530" y="34135"/>
                </a:cubicBezTo>
                <a:cubicBezTo>
                  <a:pt x="39141" y="41951"/>
                  <a:pt x="31040" y="50260"/>
                  <a:pt x="24465" y="59653"/>
                </a:cubicBezTo>
                <a:cubicBezTo>
                  <a:pt x="22787" y="62050"/>
                  <a:pt x="29931" y="57421"/>
                  <a:pt x="32317" y="55727"/>
                </a:cubicBezTo>
                <a:cubicBezTo>
                  <a:pt x="41175" y="49441"/>
                  <a:pt x="49410" y="42300"/>
                  <a:pt x="58326" y="36098"/>
                </a:cubicBezTo>
                <a:cubicBezTo>
                  <a:pt x="63689" y="32367"/>
                  <a:pt x="63593" y="32218"/>
                  <a:pt x="69122" y="28737"/>
                </a:cubicBezTo>
                <a:cubicBezTo>
                  <a:pt x="70240" y="28033"/>
                  <a:pt x="72387" y="26712"/>
                  <a:pt x="71576" y="27755"/>
                </a:cubicBezTo>
                <a:cubicBezTo>
                  <a:pt x="63895" y="37631"/>
                  <a:pt x="54278" y="45889"/>
                  <a:pt x="46548" y="55727"/>
                </a:cubicBezTo>
                <a:cubicBezTo>
                  <a:pt x="42988" y="60258"/>
                  <a:pt x="34911" y="64492"/>
                  <a:pt x="36734" y="69959"/>
                </a:cubicBezTo>
                <a:cubicBezTo>
                  <a:pt x="37466" y="72155"/>
                  <a:pt x="38697" y="68732"/>
                  <a:pt x="40660" y="67505"/>
                </a:cubicBezTo>
              </a:path>
            </a:pathLst>
          </a:custGeom>
          <a:noFill/>
          <a:ln w="152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0" name="Google Shape;90;p9"/>
          <p:cNvSpPr/>
          <p:nvPr/>
        </p:nvSpPr>
        <p:spPr>
          <a:xfrm>
            <a:off x="307646" y="313102"/>
            <a:ext cx="1210866" cy="1046580"/>
          </a:xfrm>
          <a:custGeom>
            <a:avLst/>
            <a:gdLst/>
            <a:ahLst/>
            <a:cxnLst/>
            <a:rect l="l" t="t" r="r" b="b"/>
            <a:pathLst>
              <a:path w="1614488" h="1395440" extrusionOk="0">
                <a:moveTo>
                  <a:pt x="0" y="697728"/>
                </a:moveTo>
                <a:cubicBezTo>
                  <a:pt x="0" y="312396"/>
                  <a:pt x="416648" y="1408"/>
                  <a:pt x="685800" y="22"/>
                </a:cubicBezTo>
                <a:cubicBezTo>
                  <a:pt x="1302544" y="-3153"/>
                  <a:pt x="1614488" y="350496"/>
                  <a:pt x="1614488" y="735828"/>
                </a:cubicBezTo>
                <a:cubicBezTo>
                  <a:pt x="1614488" y="1121160"/>
                  <a:pt x="1097756" y="1397022"/>
                  <a:pt x="685800" y="1395434"/>
                </a:cubicBezTo>
                <a:cubicBezTo>
                  <a:pt x="416646" y="1394396"/>
                  <a:pt x="0" y="1083060"/>
                  <a:pt x="0" y="6977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"/>
          <p:cNvSpPr/>
          <p:nvPr/>
        </p:nvSpPr>
        <p:spPr>
          <a:xfrm>
            <a:off x="1082742" y="1359632"/>
            <a:ext cx="657904" cy="516313"/>
          </a:xfrm>
          <a:custGeom>
            <a:avLst/>
            <a:gdLst/>
            <a:ahLst/>
            <a:cxnLst/>
            <a:rect l="l" t="t" r="r" b="b"/>
            <a:pathLst>
              <a:path w="1614488" h="1395440" extrusionOk="0">
                <a:moveTo>
                  <a:pt x="0" y="697728"/>
                </a:moveTo>
                <a:cubicBezTo>
                  <a:pt x="0" y="312396"/>
                  <a:pt x="416648" y="1408"/>
                  <a:pt x="685800" y="22"/>
                </a:cubicBezTo>
                <a:cubicBezTo>
                  <a:pt x="1302544" y="-3153"/>
                  <a:pt x="1614488" y="350496"/>
                  <a:pt x="1614488" y="735828"/>
                </a:cubicBezTo>
                <a:cubicBezTo>
                  <a:pt x="1614488" y="1121160"/>
                  <a:pt x="1097756" y="1397022"/>
                  <a:pt x="685800" y="1395434"/>
                </a:cubicBezTo>
                <a:cubicBezTo>
                  <a:pt x="416646" y="1394396"/>
                  <a:pt x="0" y="1083060"/>
                  <a:pt x="0" y="6977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9"/>
          <p:cNvSpPr/>
          <p:nvPr/>
        </p:nvSpPr>
        <p:spPr>
          <a:xfrm rot="1851886">
            <a:off x="-183392" y="3481260"/>
            <a:ext cx="1443250" cy="1904266"/>
          </a:xfrm>
          <a:custGeom>
            <a:avLst/>
            <a:gdLst/>
            <a:ahLst/>
            <a:cxnLst/>
            <a:rect l="l" t="t" r="r" b="b"/>
            <a:pathLst>
              <a:path w="71797" h="70706" extrusionOk="0">
                <a:moveTo>
                  <a:pt x="1401" y="41496"/>
                </a:moveTo>
                <a:cubicBezTo>
                  <a:pt x="11312" y="32246"/>
                  <a:pt x="21456" y="23239"/>
                  <a:pt x="31826" y="14506"/>
                </a:cubicBezTo>
                <a:cubicBezTo>
                  <a:pt x="36481" y="10586"/>
                  <a:pt x="41228" y="6665"/>
                  <a:pt x="46548" y="3710"/>
                </a:cubicBezTo>
                <a:cubicBezTo>
                  <a:pt x="48596" y="2573"/>
                  <a:pt x="52928" y="-1577"/>
                  <a:pt x="52928" y="765"/>
                </a:cubicBezTo>
                <a:cubicBezTo>
                  <a:pt x="52928" y="6443"/>
                  <a:pt x="44390" y="8253"/>
                  <a:pt x="40169" y="12052"/>
                </a:cubicBezTo>
                <a:cubicBezTo>
                  <a:pt x="31141" y="20177"/>
                  <a:pt x="22605" y="28883"/>
                  <a:pt x="14651" y="38061"/>
                </a:cubicBezTo>
                <a:cubicBezTo>
                  <a:pt x="-6233" y="62158"/>
                  <a:pt x="21512" y="28994"/>
                  <a:pt x="1892" y="52292"/>
                </a:cubicBezTo>
                <a:cubicBezTo>
                  <a:pt x="1090" y="53245"/>
                  <a:pt x="-810" y="55932"/>
                  <a:pt x="419" y="55727"/>
                </a:cubicBezTo>
                <a:cubicBezTo>
                  <a:pt x="7198" y="54597"/>
                  <a:pt x="11425" y="47474"/>
                  <a:pt x="16614" y="42968"/>
                </a:cubicBezTo>
                <a:cubicBezTo>
                  <a:pt x="24505" y="36115"/>
                  <a:pt x="32499" y="29377"/>
                  <a:pt x="40660" y="22848"/>
                </a:cubicBezTo>
                <a:cubicBezTo>
                  <a:pt x="46945" y="17820"/>
                  <a:pt x="53101" y="12590"/>
                  <a:pt x="59798" y="8126"/>
                </a:cubicBezTo>
                <a:cubicBezTo>
                  <a:pt x="60255" y="7821"/>
                  <a:pt x="61168" y="7247"/>
                  <a:pt x="60780" y="7635"/>
                </a:cubicBezTo>
                <a:cubicBezTo>
                  <a:pt x="49821" y="18605"/>
                  <a:pt x="37221" y="27943"/>
                  <a:pt x="26919" y="39533"/>
                </a:cubicBezTo>
                <a:cubicBezTo>
                  <a:pt x="14381" y="53638"/>
                  <a:pt x="24538" y="41934"/>
                  <a:pt x="16123" y="52292"/>
                </a:cubicBezTo>
                <a:cubicBezTo>
                  <a:pt x="15291" y="53316"/>
                  <a:pt x="12859" y="55944"/>
                  <a:pt x="14160" y="55727"/>
                </a:cubicBezTo>
                <a:cubicBezTo>
                  <a:pt x="21681" y="54473"/>
                  <a:pt x="26781" y="47148"/>
                  <a:pt x="32808" y="42477"/>
                </a:cubicBezTo>
                <a:cubicBezTo>
                  <a:pt x="45091" y="32958"/>
                  <a:pt x="55820" y="20625"/>
                  <a:pt x="70104" y="14506"/>
                </a:cubicBezTo>
                <a:cubicBezTo>
                  <a:pt x="71380" y="13959"/>
                  <a:pt x="69190" y="15560"/>
                  <a:pt x="68141" y="16469"/>
                </a:cubicBezTo>
                <a:cubicBezTo>
                  <a:pt x="61303" y="22395"/>
                  <a:pt x="54150" y="27966"/>
                  <a:pt x="47530" y="34135"/>
                </a:cubicBezTo>
                <a:cubicBezTo>
                  <a:pt x="39141" y="41951"/>
                  <a:pt x="31040" y="50260"/>
                  <a:pt x="24465" y="59653"/>
                </a:cubicBezTo>
                <a:cubicBezTo>
                  <a:pt x="22787" y="62050"/>
                  <a:pt x="29931" y="57421"/>
                  <a:pt x="32317" y="55727"/>
                </a:cubicBezTo>
                <a:cubicBezTo>
                  <a:pt x="41175" y="49441"/>
                  <a:pt x="49410" y="42300"/>
                  <a:pt x="58326" y="36098"/>
                </a:cubicBezTo>
                <a:cubicBezTo>
                  <a:pt x="63689" y="32367"/>
                  <a:pt x="63593" y="32218"/>
                  <a:pt x="69122" y="28737"/>
                </a:cubicBezTo>
                <a:cubicBezTo>
                  <a:pt x="70240" y="28033"/>
                  <a:pt x="72387" y="26712"/>
                  <a:pt x="71576" y="27755"/>
                </a:cubicBezTo>
                <a:cubicBezTo>
                  <a:pt x="63895" y="37631"/>
                  <a:pt x="54278" y="45889"/>
                  <a:pt x="46548" y="55727"/>
                </a:cubicBezTo>
                <a:cubicBezTo>
                  <a:pt x="42988" y="60258"/>
                  <a:pt x="34911" y="64492"/>
                  <a:pt x="36734" y="69959"/>
                </a:cubicBezTo>
                <a:cubicBezTo>
                  <a:pt x="37466" y="72155"/>
                  <a:pt x="38697" y="68732"/>
                  <a:pt x="40660" y="67505"/>
                </a:cubicBezTo>
              </a:path>
            </a:pathLst>
          </a:custGeom>
          <a:noFill/>
          <a:ln w="152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985500" y="445025"/>
            <a:ext cx="784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"/>
          </p:nvPr>
        </p:nvSpPr>
        <p:spPr>
          <a:xfrm>
            <a:off x="985500" y="1152475"/>
            <a:ext cx="3683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566" lvl="2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754" lvl="3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body" idx="2"/>
          </p:nvPr>
        </p:nvSpPr>
        <p:spPr>
          <a:xfrm>
            <a:off x="5148708" y="1152475"/>
            <a:ext cx="3683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566" lvl="2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754" lvl="3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5943" lvl="4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59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romanLcPeriod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romanLcPeriod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3102513"/>
            <a:ext cx="3771000" cy="10335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7000">
                <a:solidFill>
                  <a:srgbClr val="FFFCE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4653150" y="3001725"/>
            <a:ext cx="2940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rgbClr val="FFFCE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720000" y="3566400"/>
            <a:ext cx="7704000" cy="1037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500"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212738" y="1176100"/>
            <a:ext cx="4825200" cy="23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2"/>
          </p:nvPr>
        </p:nvSpPr>
        <p:spPr>
          <a:xfrm>
            <a:off x="1212738" y="3513775"/>
            <a:ext cx="4825200" cy="453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65" r:id="rId11"/>
    <p:sldLayoutId id="2147483666" r:id="rId12"/>
    <p:sldLayoutId id="2147483672" r:id="rId13"/>
    <p:sldLayoutId id="2147483673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G-EB_It9yK99N_dl4TaBgM_GNka82NFHI4R49WtxpI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93134" y="847621"/>
            <a:ext cx="5915528" cy="947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CEB"/>
                </a:solidFill>
                <a:highlight>
                  <a:srgbClr val="EE737D"/>
                </a:highlight>
              </a:rPr>
              <a:t>FAKTOR-FAKTOR YANG MEMPENGARUHI PARTISIPASI MASYARAKAT </a:t>
            </a:r>
            <a:br>
              <a:rPr lang="en" sz="1800" dirty="0">
                <a:solidFill>
                  <a:srgbClr val="FFFCEB"/>
                </a:solidFill>
                <a:highlight>
                  <a:srgbClr val="EE737D"/>
                </a:highlight>
              </a:rPr>
            </a:br>
            <a:r>
              <a:rPr lang="en" sz="1800" dirty="0">
                <a:solidFill>
                  <a:srgbClr val="FFFCEB"/>
                </a:solidFill>
                <a:highlight>
                  <a:srgbClr val="EE737D"/>
                </a:highlight>
              </a:rPr>
              <a:t>DALAM PROGRAM PENYEDIAAN AIR MINUM DAN SANITASI BERBASIS MASYARAKAT (PAMSIMAS) DI DESA SIDODADI KECAMATAN WAY LIMA KABUPATEN PESAWARAN</a:t>
            </a:r>
            <a:endParaRPr sz="1800" dirty="0">
              <a:solidFill>
                <a:srgbClr val="FFFC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A0521-5142-4292-95FF-3887D138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" y="45156"/>
            <a:ext cx="575733" cy="69646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168;p31">
            <a:extLst>
              <a:ext uri="{FF2B5EF4-FFF2-40B4-BE49-F238E27FC236}">
                <a16:creationId xmlns:a16="http://schemas.microsoft.com/office/drawing/2014/main" id="{0E0D2D25-4C76-43D0-B00E-D93B24EEF23F}"/>
              </a:ext>
            </a:extLst>
          </p:cNvPr>
          <p:cNvSpPr txBox="1">
            <a:spLocks/>
          </p:cNvSpPr>
          <p:nvPr/>
        </p:nvSpPr>
        <p:spPr>
          <a:xfrm>
            <a:off x="1598898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1800" dirty="0"/>
              <a:t>SEMINAR UJIAN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C72DE-3375-4D48-B358-9D6756B652C7}"/>
              </a:ext>
            </a:extLst>
          </p:cNvPr>
          <p:cNvSpPr txBox="1"/>
          <p:nvPr/>
        </p:nvSpPr>
        <p:spPr>
          <a:xfrm>
            <a:off x="3420534" y="4374059"/>
            <a:ext cx="4060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PROGRAM STUDI PERENCANAAN WILAYAH DAN KOTA</a:t>
            </a:r>
          </a:p>
          <a:p>
            <a:pPr algn="ctr"/>
            <a:r>
              <a:rPr lang="en-ID" sz="11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JURUSAN TEKNOLOGI INFRASTRUKTUR DAN KEWILAYAHAN</a:t>
            </a:r>
          </a:p>
          <a:p>
            <a:pPr algn="ctr"/>
            <a:r>
              <a:rPr lang="en-ID" sz="11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INSTITUT TEKNOLOGI SUMATERA</a:t>
            </a:r>
          </a:p>
          <a:p>
            <a:pPr algn="ctr"/>
            <a:r>
              <a:rPr lang="en-ID" sz="11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65F01-9A8E-4CCA-9B19-B6708515C75C}"/>
              </a:ext>
            </a:extLst>
          </p:cNvPr>
          <p:cNvSpPr txBox="1"/>
          <p:nvPr/>
        </p:nvSpPr>
        <p:spPr>
          <a:xfrm>
            <a:off x="2178046" y="3074627"/>
            <a:ext cx="248497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D" sz="12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Dosen</a:t>
            </a:r>
            <a:r>
              <a:rPr lang="en-ID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Pembimbing</a:t>
            </a:r>
            <a:r>
              <a:rPr lang="en-ID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:</a:t>
            </a:r>
            <a:endParaRPr lang="en-ID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M PLUS Rounded 1c" panose="020B0604020202020204" charset="-128"/>
            </a:endParaRPr>
          </a:p>
          <a:p>
            <a:pPr algn="ctr"/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Husna Tiara Putri, S.T., M.T.</a:t>
            </a:r>
          </a:p>
          <a:p>
            <a:pPr algn="ctr"/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Goldie Melinda </a:t>
            </a:r>
            <a:r>
              <a:rPr lang="en-ID" sz="12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Wijayanti</a:t>
            </a:r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, S.T., M.T.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0A8AD3-52EC-4DAE-8B03-1DDE2CE05865}"/>
              </a:ext>
            </a:extLst>
          </p:cNvPr>
          <p:cNvSpPr txBox="1"/>
          <p:nvPr/>
        </p:nvSpPr>
        <p:spPr>
          <a:xfrm>
            <a:off x="4988372" y="3074627"/>
            <a:ext cx="52148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D" sz="12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Dosen</a:t>
            </a:r>
            <a:r>
              <a:rPr lang="en-ID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Penguji</a:t>
            </a:r>
            <a:r>
              <a:rPr lang="en-ID" sz="12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:</a:t>
            </a:r>
            <a:endParaRPr lang="en-ID" sz="12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M PLUS Rounded 1c" panose="020B0604020202020204" charset="-128"/>
            </a:endParaRPr>
          </a:p>
          <a:p>
            <a:pPr algn="ctr"/>
            <a:r>
              <a:rPr lang="en-ID" sz="12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Adinda</a:t>
            </a:r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Sekar</a:t>
            </a:r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Tanjung</a:t>
            </a:r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, S.T., M.T.</a:t>
            </a:r>
          </a:p>
          <a:p>
            <a:pPr algn="ctr"/>
            <a:r>
              <a:rPr lang="en-ID" sz="1200" dirty="0" err="1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Dr.</a:t>
            </a:r>
            <a:r>
              <a:rPr lang="en-ID" sz="12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M PLUS Rounded 1c" panose="020B0604020202020204" charset="-128"/>
              </a:rPr>
              <a:t> Eng., IB Ilham Malik, S.T., M.T.</a:t>
            </a: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8A90AD8C-B13D-4F83-85B4-08050951416B}"/>
              </a:ext>
            </a:extLst>
          </p:cNvPr>
          <p:cNvSpPr txBox="1">
            <a:spLocks/>
          </p:cNvSpPr>
          <p:nvPr/>
        </p:nvSpPr>
        <p:spPr>
          <a:xfrm>
            <a:off x="1598897" y="208527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1600" dirty="0" err="1">
                <a:latin typeface="Bebas Neue" panose="020B0604020202020204" charset="0"/>
                <a:ea typeface="M PLUS Rounded 1c" panose="020B0604020202020204" charset="-128"/>
                <a:cs typeface="M PLUS Rounded 1c" panose="020B0604020202020204" charset="-128"/>
              </a:rPr>
              <a:t>Dinda</a:t>
            </a:r>
            <a:r>
              <a:rPr lang="en-ID" sz="1600" dirty="0">
                <a:latin typeface="Bebas Neue" panose="020B0604020202020204" charset="0"/>
                <a:ea typeface="M PLUS Rounded 1c" panose="020B0604020202020204" charset="-128"/>
                <a:cs typeface="M PLUS Rounded 1c" panose="020B0604020202020204" charset="-128"/>
              </a:rPr>
              <a:t> </a:t>
            </a:r>
            <a:r>
              <a:rPr lang="en-ID" sz="1600" dirty="0" err="1">
                <a:latin typeface="Bebas Neue" panose="020B0604020202020204" charset="0"/>
                <a:ea typeface="M PLUS Rounded 1c" panose="020B0604020202020204" charset="-128"/>
                <a:cs typeface="M PLUS Rounded 1c" panose="020B0604020202020204" charset="-128"/>
              </a:rPr>
              <a:t>cantika</a:t>
            </a:r>
            <a:r>
              <a:rPr lang="en-ID" sz="1600" dirty="0">
                <a:latin typeface="Bebas Neue" panose="020B0604020202020204" charset="0"/>
                <a:ea typeface="M PLUS Rounded 1c" panose="020B0604020202020204" charset="-128"/>
                <a:cs typeface="M PLUS Rounded 1c" panose="020B0604020202020204" charset="-128"/>
              </a:rPr>
              <a:t> </a:t>
            </a:r>
            <a:r>
              <a:rPr lang="en-ID" sz="1600" dirty="0" err="1">
                <a:latin typeface="Bebas Neue" panose="020B0604020202020204" charset="0"/>
                <a:ea typeface="M PLUS Rounded 1c" panose="020B0604020202020204" charset="-128"/>
                <a:cs typeface="M PLUS Rounded 1c" panose="020B0604020202020204" charset="-128"/>
              </a:rPr>
              <a:t>putri</a:t>
            </a:r>
            <a:endParaRPr lang="en-ID" sz="1600" dirty="0">
              <a:latin typeface="Bebas Neue" panose="020B0604020202020204" charset="0"/>
              <a:ea typeface="M PLUS Rounded 1c" panose="020B0604020202020204" charset="-128"/>
              <a:cs typeface="M PLUS Rounded 1c" panose="020B0604020202020204" charset="-128"/>
            </a:endParaRPr>
          </a:p>
          <a:p>
            <a:pPr algn="ctr"/>
            <a:r>
              <a:rPr lang="en-ID" sz="1600" dirty="0">
                <a:latin typeface="Bebas Neue" panose="020B0604020202020204" charset="0"/>
                <a:ea typeface="M PLUS Rounded 1c" panose="020B0604020202020204" charset="-128"/>
                <a:cs typeface="M PLUS Rounded 1c" panose="020B0604020202020204" charset="-128"/>
              </a:rPr>
              <a:t>( 22117023 )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B6726-A750-4016-A4C4-5090BAE7F8E2}"/>
              </a:ext>
            </a:extLst>
          </p:cNvPr>
          <p:cNvSpPr txBox="1"/>
          <p:nvPr/>
        </p:nvSpPr>
        <p:spPr>
          <a:xfrm flipH="1">
            <a:off x="8824234" y="55518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Ruang Lingkup penelitian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521-82C2-4E7E-B649-ED06787A645B}"/>
              </a:ext>
            </a:extLst>
          </p:cNvPr>
          <p:cNvSpPr txBox="1"/>
          <p:nvPr/>
        </p:nvSpPr>
        <p:spPr>
          <a:xfrm>
            <a:off x="177078" y="1045166"/>
            <a:ext cx="1927295" cy="282593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RUANG LINGKUP WILAYAH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CDB62-5CCD-437D-98A0-2F96F3994D9C}"/>
              </a:ext>
            </a:extLst>
          </p:cNvPr>
          <p:cNvSpPr txBox="1"/>
          <p:nvPr/>
        </p:nvSpPr>
        <p:spPr>
          <a:xfrm>
            <a:off x="2016691" y="4766654"/>
            <a:ext cx="500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600" i="1" dirty="0" err="1">
                <a:solidFill>
                  <a:schemeClr val="bg2"/>
                </a:solidFill>
                <a:latin typeface="Abadi" panose="020B0604020104020204" pitchFamily="34" charset="0"/>
              </a:rPr>
              <a:t>Sumber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</a:rPr>
              <a:t>: Hasil </a:t>
            </a:r>
            <a:r>
              <a:rPr lang="en-ID" sz="600" i="1" dirty="0" err="1">
                <a:solidFill>
                  <a:schemeClr val="bg2"/>
                </a:solidFill>
                <a:latin typeface="Abadi" panose="020B0604020104020204" pitchFamily="34" charset="0"/>
              </a:rPr>
              <a:t>Pengolahan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</a:rPr>
              <a:t> ArcGIS, 2020</a:t>
            </a:r>
          </a:p>
          <a:p>
            <a:pPr algn="ctr"/>
            <a:r>
              <a:rPr lang="en-ID" sz="900" b="1" dirty="0">
                <a:solidFill>
                  <a:schemeClr val="bg2"/>
                </a:solidFill>
                <a:latin typeface="Abadi" panose="020B0604020104020204" pitchFamily="34" charset="0"/>
              </a:rPr>
              <a:t>PETA RUANG LINGKUP WILAYAH PENELITIAN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B472EA-1D2E-4CCE-B6D9-5DDD01563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1072" r="888" b="1072"/>
          <a:stretch/>
        </p:blipFill>
        <p:spPr>
          <a:xfrm>
            <a:off x="2122132" y="1467634"/>
            <a:ext cx="4899735" cy="33491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0C108D-5267-405D-8754-7BCDD65C13AA}"/>
              </a:ext>
            </a:extLst>
          </p:cNvPr>
          <p:cNvSpPr/>
          <p:nvPr/>
        </p:nvSpPr>
        <p:spPr>
          <a:xfrm>
            <a:off x="177078" y="2547717"/>
            <a:ext cx="1830902" cy="1188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Ruang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lingkup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Wilayah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dibatasi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pada wilayah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administrasi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Kecamatan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Way Lima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26DD4-F906-46BD-A5D7-347B3EDCE8AC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9954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 penelitian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521-82C2-4E7E-B649-ED06787A645B}"/>
              </a:ext>
            </a:extLst>
          </p:cNvPr>
          <p:cNvSpPr txBox="1"/>
          <p:nvPr/>
        </p:nvSpPr>
        <p:spPr>
          <a:xfrm>
            <a:off x="177079" y="1045166"/>
            <a:ext cx="1877190" cy="276999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PENDEKATAN PENELITIAN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0EFAB-AD7C-42BC-87CA-0AB7B39F0352}"/>
              </a:ext>
            </a:extLst>
          </p:cNvPr>
          <p:cNvSpPr txBox="1"/>
          <p:nvPr/>
        </p:nvSpPr>
        <p:spPr>
          <a:xfrm>
            <a:off x="177079" y="1420660"/>
            <a:ext cx="2779063" cy="161582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Metode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pendekatan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digunakan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pendekatan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deduktif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kuantitatif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melihat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teori-teori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sudah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ada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kemudian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dilakukan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pengamatan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lapangan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(W. Gulo, 2002).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Kemudian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data yang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diperoleh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diolah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menggunakan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statistik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menguji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hipotesis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hasilnya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ditampilkan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tabel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serta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diagram.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0DB13-FF27-43F8-A53C-2F1FD7F3C163}"/>
              </a:ext>
            </a:extLst>
          </p:cNvPr>
          <p:cNvSpPr txBox="1"/>
          <p:nvPr/>
        </p:nvSpPr>
        <p:spPr>
          <a:xfrm>
            <a:off x="3197940" y="1045166"/>
            <a:ext cx="2125622" cy="276999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TEKNIK PENGUMPULAN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ED6FE-93B2-43AD-A505-F1375690CCBC}"/>
              </a:ext>
            </a:extLst>
          </p:cNvPr>
          <p:cNvSpPr txBox="1"/>
          <p:nvPr/>
        </p:nvSpPr>
        <p:spPr>
          <a:xfrm>
            <a:off x="3197940" y="1420660"/>
            <a:ext cx="2779063" cy="161582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Pengumpulan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Data Primer:</a:t>
            </a:r>
          </a:p>
          <a:p>
            <a:pPr marL="174625" indent="-174625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Observasi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174625" indent="-174625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Kuisioner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174625" indent="-174625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Wawancara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174625" indent="-174625">
              <a:buClr>
                <a:schemeClr val="bg2"/>
              </a:buClr>
              <a:buFont typeface="+mj-lt"/>
              <a:buAutoNum type="arabicPeriod"/>
            </a:pPr>
            <a:endParaRPr lang="en-ID" sz="11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>
              <a:buClr>
                <a:schemeClr val="bg2"/>
              </a:buClr>
            </a:pP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Pengumpulan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Data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Sekunder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:</a:t>
            </a:r>
          </a:p>
          <a:p>
            <a:pPr>
              <a:buClr>
                <a:schemeClr val="bg2"/>
              </a:buClr>
            </a:pP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Kajian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literatur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studi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pustaka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(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buku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pedoman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dokumen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statistik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jurnal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skripsi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, dan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tesis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)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D1D58-8544-4227-88F7-F9661BACC579}"/>
              </a:ext>
            </a:extLst>
          </p:cNvPr>
          <p:cNvSpPr txBox="1"/>
          <p:nvPr/>
        </p:nvSpPr>
        <p:spPr>
          <a:xfrm>
            <a:off x="6225435" y="1045166"/>
            <a:ext cx="2266715" cy="276999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TEKNIK PENGAMBILAN SAMPEL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540576-7086-40F0-BB25-54AB5986975E}"/>
              </a:ext>
            </a:extLst>
          </p:cNvPr>
          <p:cNvSpPr txBox="1"/>
          <p:nvPr/>
        </p:nvSpPr>
        <p:spPr>
          <a:xfrm>
            <a:off x="6225435" y="1420660"/>
            <a:ext cx="2779063" cy="297004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menentukan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sampel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menggunakan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teknik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pengambilan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sampel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non-probability sampling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sampling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jenuh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sensus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. Sampling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jenuh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sensus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merupakan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teknik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pengambilan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sampel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semua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anggota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populasi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dijadikan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sampel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(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Sugiyono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, 2014). </a:t>
            </a:r>
          </a:p>
          <a:p>
            <a:pPr algn="just"/>
            <a:endParaRPr lang="en-ID" sz="11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Populasi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penerima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manfaat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130 KK 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dan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mengambil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KK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130 KK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dijadikan</a:t>
            </a:r>
            <a:r>
              <a:rPr lang="en-ID" sz="11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dimana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setiap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KK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satu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latin typeface="Abadi" panose="020B0604020104020204" pitchFamily="34" charset="0"/>
              </a:rPr>
              <a:t>kuesioner</a:t>
            </a:r>
            <a:r>
              <a:rPr lang="en-ID" sz="11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8F38B-C356-411A-A060-A01A08DB90C3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9176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 penelitian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521-82C2-4E7E-B649-ED06787A645B}"/>
              </a:ext>
            </a:extLst>
          </p:cNvPr>
          <p:cNvSpPr txBox="1"/>
          <p:nvPr/>
        </p:nvSpPr>
        <p:spPr>
          <a:xfrm>
            <a:off x="177079" y="1045167"/>
            <a:ext cx="1688791" cy="276999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TEKNIK ANALISIS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0EFAB-AD7C-42BC-87CA-0AB7B39F0352}"/>
              </a:ext>
            </a:extLst>
          </p:cNvPr>
          <p:cNvSpPr txBox="1"/>
          <p:nvPr/>
        </p:nvSpPr>
        <p:spPr>
          <a:xfrm>
            <a:off x="177079" y="1420660"/>
            <a:ext cx="2779063" cy="163121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SASARAN 1: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Mengidentifikasi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Terkini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Teknik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-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Deskriptif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mendeskripsikan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data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didapatkan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hasil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observasi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wawancara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terkait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bagaimana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melakukan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reduksi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tanpa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menghilangkan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informasi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penting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33F04-D7AC-443D-80C0-DEDDC143BF77}"/>
              </a:ext>
            </a:extLst>
          </p:cNvPr>
          <p:cNvSpPr txBox="1"/>
          <p:nvPr/>
        </p:nvSpPr>
        <p:spPr>
          <a:xfrm>
            <a:off x="3182468" y="1420660"/>
            <a:ext cx="2779063" cy="22467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SASARAN 2: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Mengidentifikasi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Masyarakat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</a:t>
            </a:r>
          </a:p>
          <a:p>
            <a:pPr algn="just"/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Teknik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-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Deskriptif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Kuantitatif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Distribusi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Frekuensi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mendeskripsikan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data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didapatkan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hasil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penyebaran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kuesioner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terkait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PAMSIMAS. Data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diperoleh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diolah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persentase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distribusi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frekuensi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diketahui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paling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dominan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7A9A3-3A2E-479A-8F51-0CC3715F834C}"/>
              </a:ext>
            </a:extLst>
          </p:cNvPr>
          <p:cNvSpPr txBox="1"/>
          <p:nvPr/>
        </p:nvSpPr>
        <p:spPr>
          <a:xfrm>
            <a:off x="6187857" y="1420660"/>
            <a:ext cx="2779063" cy="209288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SASARAN 3: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Faktor-Faktor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Msayarakat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Teknik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–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Multivariat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Tabulasi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Silang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multivariat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tabulasi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silang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teknik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analisis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digunakan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mencari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dua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lebih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bebas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terikat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kategori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data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skala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nominal dan ordinal.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1E433-3F29-40C2-B88F-5ECEE11D9AEB}"/>
              </a:ext>
            </a:extLst>
          </p:cNvPr>
          <p:cNvSpPr txBox="1"/>
          <p:nvPr/>
        </p:nvSpPr>
        <p:spPr>
          <a:xfrm>
            <a:off x="6187857" y="2402304"/>
            <a:ext cx="2779063" cy="132343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4138" lvl="0" indent="-84138" algn="just">
              <a:lnSpc>
                <a:spcPct val="100000"/>
              </a:lnSpc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Terikat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=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entuk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masyarakat</a:t>
            </a:r>
            <a:endParaRPr lang="en-ID" sz="1000" dirty="0">
              <a:solidFill>
                <a:schemeClr val="tx2"/>
              </a:solidFill>
              <a:effectLst/>
              <a:latin typeface="Abadi" panose="020B0604020104020204" pitchFamily="34" charset="0"/>
            </a:endParaRPr>
          </a:p>
          <a:p>
            <a:pPr marL="84138" lvl="0" indent="-84138" algn="just">
              <a:lnSpc>
                <a:spcPct val="100000"/>
              </a:lnSpc>
              <a:spcAft>
                <a:spcPts val="80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Bebas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=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Usia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Jenis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Kelamin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Pendidikan,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Pengetahuan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keahlian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Pekerjaan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Pendapatan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Budaya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kepercayaan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Jarak,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Lamanya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Tinggal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, Peran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Pemerintah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Daerah,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Tokoh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Masyarakat,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Pemerintah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/Dusun,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Konsultan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/TFL</a:t>
            </a:r>
            <a:endParaRPr lang="en-ID" sz="10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82185-D8EA-429A-8B6C-DC7D08AEEC63}"/>
              </a:ext>
            </a:extLst>
          </p:cNvPr>
          <p:cNvSpPr txBox="1"/>
          <p:nvPr/>
        </p:nvSpPr>
        <p:spPr>
          <a:xfrm>
            <a:off x="6187853" y="2402303"/>
            <a:ext cx="2779063" cy="132343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buClr>
                <a:schemeClr val="bg2"/>
              </a:buClr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Hipotesis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185738" lvl="0" indent="-185738" algn="just"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Ho =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(X)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(Y)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(Ho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diterima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). </a:t>
            </a:r>
          </a:p>
          <a:p>
            <a:pPr marL="185738" lvl="0" indent="-185738" algn="just"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H1 = 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(X)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(Y)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(Ho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ditolak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).</a:t>
            </a:r>
          </a:p>
          <a:p>
            <a:pPr lvl="0" algn="just">
              <a:buClr>
                <a:schemeClr val="bg2"/>
              </a:buClr>
            </a:pPr>
            <a:endParaRPr lang="en-ID" sz="1000" dirty="0">
              <a:solidFill>
                <a:schemeClr val="tx2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8C858-E4C2-4532-A807-807AB94E774F}"/>
              </a:ext>
            </a:extLst>
          </p:cNvPr>
          <p:cNvSpPr txBox="1"/>
          <p:nvPr/>
        </p:nvSpPr>
        <p:spPr>
          <a:xfrm>
            <a:off x="6187849" y="2402302"/>
            <a:ext cx="2779063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buClr>
                <a:schemeClr val="bg2"/>
              </a:buClr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Uji Chi Square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</a:rPr>
              <a:t>:</a:t>
            </a:r>
          </a:p>
          <a:p>
            <a:pPr marL="84138" lvl="0" indent="-84138" algn="just">
              <a:buClr>
                <a:schemeClr val="tx2"/>
              </a:buClr>
              <a:buSzPct val="97000"/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</a:rPr>
              <a:t>Chi square hitung &lt; chi square tabel dan nilai signifikansi &gt; 0,05 </a:t>
            </a: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</a:rPr>
              <a:t> Ho diterima.</a:t>
            </a:r>
          </a:p>
          <a:p>
            <a:pPr marL="84138" lvl="0" indent="-84138" algn="just">
              <a:buClr>
                <a:schemeClr val="tx2"/>
              </a:buClr>
              <a:buSzPct val="97000"/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</a:rPr>
              <a:t>Chi square hitung &gt; chi square tabel dan nilai signifikansi &lt; 0,05 </a:t>
            </a: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</a:rPr>
              <a:t> Ho ditolak.</a:t>
            </a:r>
          </a:p>
          <a:p>
            <a:pPr marL="84138" lvl="0" indent="-84138" algn="just">
              <a:buClr>
                <a:schemeClr val="bg2"/>
              </a:buClr>
              <a:buFont typeface="Symbol" panose="05050102010706020507" pitchFamily="18" charset="2"/>
              <a:buChar char=""/>
            </a:pPr>
            <a:endParaRPr lang="it-IT" sz="1000" dirty="0">
              <a:solidFill>
                <a:schemeClr val="tx2"/>
              </a:solidFill>
              <a:effectLst/>
              <a:latin typeface="Abadi" panose="020B0604020104020204" pitchFamily="34" charset="0"/>
            </a:endParaRPr>
          </a:p>
          <a:p>
            <a:pPr lvl="0" algn="just">
              <a:buClr>
                <a:schemeClr val="bg2"/>
              </a:buClr>
            </a:pPr>
            <a:r>
              <a:rPr lang="it-IT" sz="1000" dirty="0">
                <a:solidFill>
                  <a:schemeClr val="tx2"/>
                </a:solidFill>
                <a:latin typeface="Abadi" panose="020B0604020104020204" pitchFamily="34" charset="0"/>
              </a:rPr>
              <a:t>Uji Crammers V:</a:t>
            </a:r>
          </a:p>
          <a:p>
            <a:pPr lvl="0" algn="just">
              <a:buClr>
                <a:schemeClr val="bg2"/>
              </a:buClr>
            </a:pPr>
            <a:endParaRPr lang="it-IT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lvl="0" algn="just">
              <a:buClr>
                <a:schemeClr val="bg2"/>
              </a:buClr>
            </a:pPr>
            <a:endParaRPr lang="it-IT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lvl="0" algn="just">
              <a:buClr>
                <a:schemeClr val="bg2"/>
              </a:buClr>
            </a:pPr>
            <a:endParaRPr lang="it-IT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lvl="0" algn="just">
              <a:buClr>
                <a:schemeClr val="bg2"/>
              </a:buClr>
            </a:pPr>
            <a:endParaRPr lang="it-IT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lvl="0" algn="just">
              <a:buClr>
                <a:schemeClr val="bg2"/>
              </a:buClr>
            </a:pPr>
            <a:endParaRPr lang="it-IT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2B0847-EA95-4BF3-AE2C-19D5A697D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853" y="3527703"/>
            <a:ext cx="2779063" cy="10057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B13DAA-4FD1-418A-9A69-139243B0512C}"/>
              </a:ext>
            </a:extLst>
          </p:cNvPr>
          <p:cNvSpPr txBox="1"/>
          <p:nvPr/>
        </p:nvSpPr>
        <p:spPr>
          <a:xfrm>
            <a:off x="6088116" y="4477833"/>
            <a:ext cx="2878800" cy="236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700" i="1" dirty="0" err="1">
                <a:solidFill>
                  <a:schemeClr val="bg2"/>
                </a:solidFill>
                <a:latin typeface="Abadi" panose="020B060402010402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latin typeface="Abadi" panose="020B0604020104020204" pitchFamily="34" charset="0"/>
              </a:rPr>
              <a:t>: </a:t>
            </a:r>
            <a:r>
              <a:rPr lang="en-ID" sz="700" i="1" dirty="0" err="1">
                <a:solidFill>
                  <a:schemeClr val="bg2"/>
                </a:solidFill>
                <a:latin typeface="Abadi" panose="020B0604020104020204" pitchFamily="34" charset="0"/>
              </a:rPr>
              <a:t>Sarwono</a:t>
            </a:r>
            <a:r>
              <a:rPr lang="en-ID" sz="700" i="1" dirty="0">
                <a:solidFill>
                  <a:schemeClr val="bg2"/>
                </a:solidFill>
                <a:latin typeface="Abadi" panose="020B0604020104020204" pitchFamily="34" charset="0"/>
              </a:rPr>
              <a:t>, 2006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700DE-9A12-4710-9B27-EB9FC88384EF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1926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-1620429" y="21771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Kerangka berpikir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C8D85-1DA9-4644-93AB-077911C0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310" y="81670"/>
            <a:ext cx="4332514" cy="4980159"/>
          </a:xfrm>
          <a:prstGeom prst="rect">
            <a:avLst/>
          </a:prstGeom>
          <a:solidFill>
            <a:schemeClr val="bg2"/>
          </a:solidFill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3CAEB-838D-4253-A71B-7218DFD02649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263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45"/>
          <p:cNvSpPr txBox="1">
            <a:spLocks noGrp="1"/>
          </p:cNvSpPr>
          <p:nvPr>
            <p:ph type="title"/>
          </p:nvPr>
        </p:nvSpPr>
        <p:spPr>
          <a:xfrm>
            <a:off x="1856688" y="2398625"/>
            <a:ext cx="329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(PENELITIAN TERDAHULU, TINJAUAN LITERATUR, SINTESA VARIABEL PENELITIAN)</a:t>
            </a:r>
            <a:endParaRPr sz="1400" dirty="0"/>
          </a:p>
        </p:txBody>
      </p:sp>
      <p:sp>
        <p:nvSpPr>
          <p:cNvPr id="4226" name="Google Shape;4226;p45"/>
          <p:cNvSpPr txBox="1">
            <a:spLocks noGrp="1"/>
          </p:cNvSpPr>
          <p:nvPr>
            <p:ph type="title" idx="2"/>
          </p:nvPr>
        </p:nvSpPr>
        <p:spPr>
          <a:xfrm>
            <a:off x="1856688" y="1048925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 </a:t>
            </a:r>
            <a:br>
              <a:rPr lang="en" sz="3600" dirty="0"/>
            </a:br>
            <a:r>
              <a:rPr lang="en" sz="3600" dirty="0"/>
              <a:t>Tinjauan literatur</a:t>
            </a:r>
            <a:endParaRPr sz="3600" dirty="0"/>
          </a:p>
        </p:txBody>
      </p:sp>
      <p:pic>
        <p:nvPicPr>
          <p:cNvPr id="4228" name="Google Shape;4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651" y="1122124"/>
            <a:ext cx="1958026" cy="31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9DBEA-2CA5-49E3-8E12-FF4BAA8ED7A2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37DA308-C80D-4748-8E7C-D5056A3FDCE6}"/>
              </a:ext>
            </a:extLst>
          </p:cNvPr>
          <p:cNvSpPr/>
          <p:nvPr/>
        </p:nvSpPr>
        <p:spPr>
          <a:xfrm>
            <a:off x="420122" y="943175"/>
            <a:ext cx="798286" cy="69668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CC3300"/>
                </a:solidFill>
                <a:latin typeface="Algerian" panose="04020705040A02060702" pitchFamily="82" charset="0"/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8361A-E3CE-4317-A5ED-C6513F33BBC4}"/>
              </a:ext>
            </a:extLst>
          </p:cNvPr>
          <p:cNvSpPr/>
          <p:nvPr/>
        </p:nvSpPr>
        <p:spPr>
          <a:xfrm>
            <a:off x="4172857" y="99893"/>
            <a:ext cx="798286" cy="69668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CC3300"/>
                </a:solidFill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76F9D60-ED30-42DA-876C-29B12F649E0F}"/>
              </a:ext>
            </a:extLst>
          </p:cNvPr>
          <p:cNvSpPr/>
          <p:nvPr/>
        </p:nvSpPr>
        <p:spPr>
          <a:xfrm>
            <a:off x="7925592" y="952553"/>
            <a:ext cx="798286" cy="69668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CC3300"/>
                </a:solidFill>
                <a:latin typeface="Algerian" panose="04020705040A02060702" pitchFamily="8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9F7D9-FF9E-4F64-9422-1665485B19B4}"/>
              </a:ext>
            </a:extLst>
          </p:cNvPr>
          <p:cNvCxnSpPr>
            <a:stCxn id="11" idx="7"/>
            <a:endCxn id="12" idx="2"/>
          </p:cNvCxnSpPr>
          <p:nvPr/>
        </p:nvCxnSpPr>
        <p:spPr>
          <a:xfrm flipV="1">
            <a:off x="1101502" y="448236"/>
            <a:ext cx="3071355" cy="59696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D2491-B9C6-422B-916F-22C9C74F7D09}"/>
              </a:ext>
            </a:extLst>
          </p:cNvPr>
          <p:cNvCxnSpPr>
            <a:cxnSpLocks/>
          </p:cNvCxnSpPr>
          <p:nvPr/>
        </p:nvCxnSpPr>
        <p:spPr>
          <a:xfrm>
            <a:off x="4971143" y="448236"/>
            <a:ext cx="3360057" cy="72938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39B364-E4B7-4357-B9FB-3E35CA4AAD50}"/>
              </a:ext>
            </a:extLst>
          </p:cNvPr>
          <p:cNvSpPr txBox="1"/>
          <p:nvPr/>
        </p:nvSpPr>
        <p:spPr>
          <a:xfrm>
            <a:off x="-174964" y="1691679"/>
            <a:ext cx="198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Penelitian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Terdahulu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9E2A9-F01C-45BC-8311-6B11CBA26B2E}"/>
              </a:ext>
            </a:extLst>
          </p:cNvPr>
          <p:cNvSpPr txBox="1"/>
          <p:nvPr/>
        </p:nvSpPr>
        <p:spPr>
          <a:xfrm>
            <a:off x="7330506" y="1691679"/>
            <a:ext cx="198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Sintesa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Variabel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</a:p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Penelitian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50F407-5A68-4A5F-A0B9-647181B62A59}"/>
              </a:ext>
            </a:extLst>
          </p:cNvPr>
          <p:cNvSpPr txBox="1"/>
          <p:nvPr/>
        </p:nvSpPr>
        <p:spPr>
          <a:xfrm>
            <a:off x="3577771" y="868893"/>
            <a:ext cx="198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Tinjauan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Literatur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38" name="Callout: Line 6">
            <a:extLst>
              <a:ext uri="{FF2B5EF4-FFF2-40B4-BE49-F238E27FC236}">
                <a16:creationId xmlns:a16="http://schemas.microsoft.com/office/drawing/2014/main" id="{19468DA9-E023-4E5A-ACBC-2E6691756813}"/>
              </a:ext>
            </a:extLst>
          </p:cNvPr>
          <p:cNvSpPr/>
          <p:nvPr/>
        </p:nvSpPr>
        <p:spPr>
          <a:xfrm>
            <a:off x="2242457" y="1639861"/>
            <a:ext cx="4659084" cy="1812776"/>
          </a:xfrm>
          <a:custGeom>
            <a:avLst/>
            <a:gdLst>
              <a:gd name="connsiteX0" fmla="*/ 0 w 5003134"/>
              <a:gd name="connsiteY0" fmla="*/ 0 h 2090404"/>
              <a:gd name="connsiteX1" fmla="*/ 575360 w 5003134"/>
              <a:gd name="connsiteY1" fmla="*/ 0 h 2090404"/>
              <a:gd name="connsiteX2" fmla="*/ 1050658 w 5003134"/>
              <a:gd name="connsiteY2" fmla="*/ 0 h 2090404"/>
              <a:gd name="connsiteX3" fmla="*/ 1575987 w 5003134"/>
              <a:gd name="connsiteY3" fmla="*/ 0 h 2090404"/>
              <a:gd name="connsiteX4" fmla="*/ 2101316 w 5003134"/>
              <a:gd name="connsiteY4" fmla="*/ 0 h 2090404"/>
              <a:gd name="connsiteX5" fmla="*/ 2576614 w 5003134"/>
              <a:gd name="connsiteY5" fmla="*/ 0 h 2090404"/>
              <a:gd name="connsiteX6" fmla="*/ 3051912 w 5003134"/>
              <a:gd name="connsiteY6" fmla="*/ 0 h 2090404"/>
              <a:gd name="connsiteX7" fmla="*/ 3677303 w 5003134"/>
              <a:gd name="connsiteY7" fmla="*/ 0 h 2090404"/>
              <a:gd name="connsiteX8" fmla="*/ 4302695 w 5003134"/>
              <a:gd name="connsiteY8" fmla="*/ 0 h 2090404"/>
              <a:gd name="connsiteX9" fmla="*/ 5003134 w 5003134"/>
              <a:gd name="connsiteY9" fmla="*/ 0 h 2090404"/>
              <a:gd name="connsiteX10" fmla="*/ 5003134 w 5003134"/>
              <a:gd name="connsiteY10" fmla="*/ 696801 h 2090404"/>
              <a:gd name="connsiteX11" fmla="*/ 5003134 w 5003134"/>
              <a:gd name="connsiteY11" fmla="*/ 1372699 h 2090404"/>
              <a:gd name="connsiteX12" fmla="*/ 5003134 w 5003134"/>
              <a:gd name="connsiteY12" fmla="*/ 2090404 h 2090404"/>
              <a:gd name="connsiteX13" fmla="*/ 4377742 w 5003134"/>
              <a:gd name="connsiteY13" fmla="*/ 2090404 h 2090404"/>
              <a:gd name="connsiteX14" fmla="*/ 3652288 w 5003134"/>
              <a:gd name="connsiteY14" fmla="*/ 2090404 h 2090404"/>
              <a:gd name="connsiteX15" fmla="*/ 3026896 w 5003134"/>
              <a:gd name="connsiteY15" fmla="*/ 2090404 h 2090404"/>
              <a:gd name="connsiteX16" fmla="*/ 2351473 w 5003134"/>
              <a:gd name="connsiteY16" fmla="*/ 2090404 h 2090404"/>
              <a:gd name="connsiteX17" fmla="*/ 1626019 w 5003134"/>
              <a:gd name="connsiteY17" fmla="*/ 2090404 h 2090404"/>
              <a:gd name="connsiteX18" fmla="*/ 900564 w 5003134"/>
              <a:gd name="connsiteY18" fmla="*/ 2090404 h 2090404"/>
              <a:gd name="connsiteX19" fmla="*/ 0 w 5003134"/>
              <a:gd name="connsiteY19" fmla="*/ 2090404 h 2090404"/>
              <a:gd name="connsiteX20" fmla="*/ 0 w 5003134"/>
              <a:gd name="connsiteY20" fmla="*/ 1351795 h 2090404"/>
              <a:gd name="connsiteX21" fmla="*/ 0 w 5003134"/>
              <a:gd name="connsiteY21" fmla="*/ 654993 h 2090404"/>
              <a:gd name="connsiteX22" fmla="*/ 0 w 5003134"/>
              <a:gd name="connsiteY22" fmla="*/ 0 h 2090404"/>
              <a:gd name="connsiteX0" fmla="*/ 14409 w 5003134"/>
              <a:gd name="connsiteY0" fmla="*/ -2947 h 2090404"/>
              <a:gd name="connsiteX1" fmla="*/ 554000 w 5003134"/>
              <a:gd name="connsiteY1" fmla="*/ -110419 h 2090404"/>
              <a:gd name="connsiteX2" fmla="*/ 1093591 w 5003134"/>
              <a:gd name="connsiteY2" fmla="*/ -217890 h 2090404"/>
              <a:gd name="connsiteX3" fmla="*/ 1682235 w 5003134"/>
              <a:gd name="connsiteY3" fmla="*/ -335132 h 2090404"/>
              <a:gd name="connsiteX4" fmla="*/ 2467095 w 5003134"/>
              <a:gd name="connsiteY4" fmla="*/ -491454 h 209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134" h="2090404" fill="none" extrusionOk="0">
                <a:moveTo>
                  <a:pt x="0" y="0"/>
                </a:moveTo>
                <a:cubicBezTo>
                  <a:pt x="233915" y="11904"/>
                  <a:pt x="436337" y="20871"/>
                  <a:pt x="575360" y="0"/>
                </a:cubicBezTo>
                <a:cubicBezTo>
                  <a:pt x="714383" y="-20871"/>
                  <a:pt x="912689" y="23084"/>
                  <a:pt x="1050658" y="0"/>
                </a:cubicBezTo>
                <a:cubicBezTo>
                  <a:pt x="1188627" y="-23084"/>
                  <a:pt x="1343181" y="-10368"/>
                  <a:pt x="1575987" y="0"/>
                </a:cubicBezTo>
                <a:cubicBezTo>
                  <a:pt x="1808793" y="10368"/>
                  <a:pt x="1913989" y="-6523"/>
                  <a:pt x="2101316" y="0"/>
                </a:cubicBezTo>
                <a:cubicBezTo>
                  <a:pt x="2288643" y="6523"/>
                  <a:pt x="2359145" y="-7725"/>
                  <a:pt x="2576614" y="0"/>
                </a:cubicBezTo>
                <a:cubicBezTo>
                  <a:pt x="2794083" y="7725"/>
                  <a:pt x="2858021" y="21765"/>
                  <a:pt x="3051912" y="0"/>
                </a:cubicBezTo>
                <a:cubicBezTo>
                  <a:pt x="3245803" y="-21765"/>
                  <a:pt x="3437084" y="23101"/>
                  <a:pt x="3677303" y="0"/>
                </a:cubicBezTo>
                <a:cubicBezTo>
                  <a:pt x="3917522" y="-23101"/>
                  <a:pt x="4032088" y="-10728"/>
                  <a:pt x="4302695" y="0"/>
                </a:cubicBezTo>
                <a:cubicBezTo>
                  <a:pt x="4573302" y="10728"/>
                  <a:pt x="4718986" y="82"/>
                  <a:pt x="5003134" y="0"/>
                </a:cubicBezTo>
                <a:cubicBezTo>
                  <a:pt x="4992201" y="314826"/>
                  <a:pt x="5005011" y="484200"/>
                  <a:pt x="5003134" y="696801"/>
                </a:cubicBezTo>
                <a:cubicBezTo>
                  <a:pt x="5001257" y="909402"/>
                  <a:pt x="5032695" y="1105984"/>
                  <a:pt x="5003134" y="1372699"/>
                </a:cubicBezTo>
                <a:cubicBezTo>
                  <a:pt x="4973573" y="1639414"/>
                  <a:pt x="5002767" y="1819951"/>
                  <a:pt x="5003134" y="2090404"/>
                </a:cubicBezTo>
                <a:cubicBezTo>
                  <a:pt x="4758263" y="2102641"/>
                  <a:pt x="4646155" y="2062111"/>
                  <a:pt x="4377742" y="2090404"/>
                </a:cubicBezTo>
                <a:cubicBezTo>
                  <a:pt x="4109329" y="2118697"/>
                  <a:pt x="3992171" y="2082033"/>
                  <a:pt x="3652288" y="2090404"/>
                </a:cubicBezTo>
                <a:cubicBezTo>
                  <a:pt x="3312405" y="2098775"/>
                  <a:pt x="3176050" y="2084088"/>
                  <a:pt x="3026896" y="2090404"/>
                </a:cubicBezTo>
                <a:cubicBezTo>
                  <a:pt x="2877742" y="2096720"/>
                  <a:pt x="2639714" y="2120630"/>
                  <a:pt x="2351473" y="2090404"/>
                </a:cubicBezTo>
                <a:cubicBezTo>
                  <a:pt x="2063232" y="2060178"/>
                  <a:pt x="1978201" y="2054365"/>
                  <a:pt x="1626019" y="2090404"/>
                </a:cubicBezTo>
                <a:cubicBezTo>
                  <a:pt x="1273837" y="2126443"/>
                  <a:pt x="1195071" y="2094192"/>
                  <a:pt x="900564" y="2090404"/>
                </a:cubicBezTo>
                <a:cubicBezTo>
                  <a:pt x="606057" y="2086616"/>
                  <a:pt x="303583" y="2091482"/>
                  <a:pt x="0" y="2090404"/>
                </a:cubicBezTo>
                <a:cubicBezTo>
                  <a:pt x="23046" y="1793631"/>
                  <a:pt x="31795" y="1672320"/>
                  <a:pt x="0" y="1351795"/>
                </a:cubicBezTo>
                <a:cubicBezTo>
                  <a:pt x="-31795" y="1031270"/>
                  <a:pt x="8882" y="970463"/>
                  <a:pt x="0" y="654993"/>
                </a:cubicBezTo>
                <a:cubicBezTo>
                  <a:pt x="-8882" y="339523"/>
                  <a:pt x="-9355" y="285740"/>
                  <a:pt x="0" y="0"/>
                </a:cubicBezTo>
                <a:close/>
              </a:path>
              <a:path w="5003134" h="2090404" fill="none" extrusionOk="0">
                <a:moveTo>
                  <a:pt x="14409" y="-2947"/>
                </a:moveTo>
                <a:cubicBezTo>
                  <a:pt x="190180" y="-16359"/>
                  <a:pt x="414099" y="-67738"/>
                  <a:pt x="554000" y="-110419"/>
                </a:cubicBezTo>
                <a:cubicBezTo>
                  <a:pt x="693901" y="-153100"/>
                  <a:pt x="833985" y="-173920"/>
                  <a:pt x="1093591" y="-217890"/>
                </a:cubicBezTo>
                <a:cubicBezTo>
                  <a:pt x="1353197" y="-261860"/>
                  <a:pt x="1402147" y="-254513"/>
                  <a:pt x="1682235" y="-335132"/>
                </a:cubicBezTo>
                <a:cubicBezTo>
                  <a:pt x="1962323" y="-415751"/>
                  <a:pt x="2305366" y="-438237"/>
                  <a:pt x="2467095" y="-491454"/>
                </a:cubicBezTo>
              </a:path>
              <a:path w="5003134" h="2090404" stroke="0" extrusionOk="0">
                <a:moveTo>
                  <a:pt x="0" y="0"/>
                </a:moveTo>
                <a:cubicBezTo>
                  <a:pt x="245697" y="-13785"/>
                  <a:pt x="413325" y="-10174"/>
                  <a:pt x="725454" y="0"/>
                </a:cubicBezTo>
                <a:cubicBezTo>
                  <a:pt x="1037583" y="10174"/>
                  <a:pt x="978039" y="-6037"/>
                  <a:pt x="1200752" y="0"/>
                </a:cubicBezTo>
                <a:cubicBezTo>
                  <a:pt x="1423465" y="6037"/>
                  <a:pt x="1642514" y="-25981"/>
                  <a:pt x="1776113" y="0"/>
                </a:cubicBezTo>
                <a:cubicBezTo>
                  <a:pt x="1909712" y="25981"/>
                  <a:pt x="2264655" y="22404"/>
                  <a:pt x="2401504" y="0"/>
                </a:cubicBezTo>
                <a:cubicBezTo>
                  <a:pt x="2538353" y="-22404"/>
                  <a:pt x="2738577" y="-11093"/>
                  <a:pt x="2876802" y="0"/>
                </a:cubicBezTo>
                <a:cubicBezTo>
                  <a:pt x="3015027" y="11093"/>
                  <a:pt x="3322436" y="14907"/>
                  <a:pt x="3452162" y="0"/>
                </a:cubicBezTo>
                <a:cubicBezTo>
                  <a:pt x="3581888" y="-14907"/>
                  <a:pt x="3719945" y="-4407"/>
                  <a:pt x="3977492" y="0"/>
                </a:cubicBezTo>
                <a:cubicBezTo>
                  <a:pt x="4235039" y="4407"/>
                  <a:pt x="4770805" y="-7434"/>
                  <a:pt x="5003134" y="0"/>
                </a:cubicBezTo>
                <a:cubicBezTo>
                  <a:pt x="4977879" y="222764"/>
                  <a:pt x="5036138" y="359740"/>
                  <a:pt x="5003134" y="696801"/>
                </a:cubicBezTo>
                <a:cubicBezTo>
                  <a:pt x="4970130" y="1033862"/>
                  <a:pt x="5021776" y="1191860"/>
                  <a:pt x="5003134" y="1414507"/>
                </a:cubicBezTo>
                <a:cubicBezTo>
                  <a:pt x="4984492" y="1637154"/>
                  <a:pt x="4990686" y="1945888"/>
                  <a:pt x="5003134" y="2090404"/>
                </a:cubicBezTo>
                <a:cubicBezTo>
                  <a:pt x="4787431" y="2064323"/>
                  <a:pt x="4655642" y="2113480"/>
                  <a:pt x="4427774" y="2090404"/>
                </a:cubicBezTo>
                <a:cubicBezTo>
                  <a:pt x="4199906" y="2067328"/>
                  <a:pt x="4109171" y="2086928"/>
                  <a:pt x="3952476" y="2090404"/>
                </a:cubicBezTo>
                <a:cubicBezTo>
                  <a:pt x="3795781" y="2093880"/>
                  <a:pt x="3560156" y="2066940"/>
                  <a:pt x="3327084" y="2090404"/>
                </a:cubicBezTo>
                <a:cubicBezTo>
                  <a:pt x="3094012" y="2113868"/>
                  <a:pt x="2881694" y="2078183"/>
                  <a:pt x="2701692" y="2090404"/>
                </a:cubicBezTo>
                <a:cubicBezTo>
                  <a:pt x="2521690" y="2102625"/>
                  <a:pt x="2197442" y="2075020"/>
                  <a:pt x="2026269" y="2090404"/>
                </a:cubicBezTo>
                <a:cubicBezTo>
                  <a:pt x="1855096" y="2105788"/>
                  <a:pt x="1723068" y="2094611"/>
                  <a:pt x="1550972" y="2090404"/>
                </a:cubicBezTo>
                <a:cubicBezTo>
                  <a:pt x="1378876" y="2086197"/>
                  <a:pt x="1156503" y="2107317"/>
                  <a:pt x="925580" y="2090404"/>
                </a:cubicBezTo>
                <a:cubicBezTo>
                  <a:pt x="694657" y="2073491"/>
                  <a:pt x="201299" y="2109654"/>
                  <a:pt x="0" y="2090404"/>
                </a:cubicBezTo>
                <a:cubicBezTo>
                  <a:pt x="19757" y="1904009"/>
                  <a:pt x="9464" y="1586278"/>
                  <a:pt x="0" y="1351795"/>
                </a:cubicBezTo>
                <a:cubicBezTo>
                  <a:pt x="-9464" y="1117312"/>
                  <a:pt x="-15331" y="851229"/>
                  <a:pt x="0" y="675897"/>
                </a:cubicBezTo>
                <a:cubicBezTo>
                  <a:pt x="15331" y="500565"/>
                  <a:pt x="-18760" y="247139"/>
                  <a:pt x="0" y="0"/>
                </a:cubicBezTo>
                <a:close/>
              </a:path>
              <a:path w="5003134" h="2090404" fill="none" stroke="0" extrusionOk="0">
                <a:moveTo>
                  <a:pt x="14409" y="-2947"/>
                </a:moveTo>
                <a:cubicBezTo>
                  <a:pt x="217935" y="-52165"/>
                  <a:pt x="537242" y="-115401"/>
                  <a:pt x="676634" y="-134844"/>
                </a:cubicBezTo>
                <a:cubicBezTo>
                  <a:pt x="816026" y="-154287"/>
                  <a:pt x="1137831" y="-248144"/>
                  <a:pt x="1314333" y="-261856"/>
                </a:cubicBezTo>
                <a:cubicBezTo>
                  <a:pt x="1490835" y="-275567"/>
                  <a:pt x="1607569" y="-312116"/>
                  <a:pt x="1878450" y="-374212"/>
                </a:cubicBezTo>
                <a:cubicBezTo>
                  <a:pt x="2149330" y="-436308"/>
                  <a:pt x="2306736" y="-443812"/>
                  <a:pt x="2467095" y="-491454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1938" indent="-261938" algn="just">
              <a:buClr>
                <a:schemeClr val="accent3"/>
              </a:buClr>
              <a:buAutoNum type="arabicPeriod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Konsep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Dasar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Pengertian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Tujuan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Bentuk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Faktor-Faktor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yang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Mempengaruhi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261938" indent="-261938" algn="just">
              <a:buClr>
                <a:schemeClr val="accent3"/>
              </a:buClr>
              <a:buFont typeface="+mj-lt"/>
              <a:buAutoNum type="arabicPeriod" startAt="2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Pelaksanaan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Program PAMSIMAS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Landasan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Yuridis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Pemberdayaan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Program PAMSIMAS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Faktor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Penghambat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atau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Kendala</a:t>
            </a:r>
            <a:endParaRPr lang="en-ID" sz="1200" dirty="0">
              <a:solidFill>
                <a:schemeClr val="accent3"/>
              </a:solidFill>
              <a:latin typeface="Abadi" panose="020B0604020104020204" pitchFamily="34" charset="0"/>
            </a:endParaRPr>
          </a:p>
          <a:p>
            <a:pPr marL="266700" indent="-266700" algn="just"/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3. 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Teori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  <a:endParaRPr lang="en-ID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AF50B74-4104-4B13-BC9C-EAF13D6CC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13095"/>
              </p:ext>
            </p:extLst>
          </p:nvPr>
        </p:nvGraphicFramePr>
        <p:xfrm>
          <a:off x="1527006" y="334376"/>
          <a:ext cx="7490663" cy="4633647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324001">
                  <a:extLst>
                    <a:ext uri="{9D8B030D-6E8A-4147-A177-3AD203B41FA5}">
                      <a16:colId xmlns:a16="http://schemas.microsoft.com/office/drawing/2014/main" val="1779413674"/>
                    </a:ext>
                  </a:extLst>
                </a:gridCol>
                <a:gridCol w="894697">
                  <a:extLst>
                    <a:ext uri="{9D8B030D-6E8A-4147-A177-3AD203B41FA5}">
                      <a16:colId xmlns:a16="http://schemas.microsoft.com/office/drawing/2014/main" val="1271743788"/>
                    </a:ext>
                  </a:extLst>
                </a:gridCol>
                <a:gridCol w="1609591">
                  <a:extLst>
                    <a:ext uri="{9D8B030D-6E8A-4147-A177-3AD203B41FA5}">
                      <a16:colId xmlns:a16="http://schemas.microsoft.com/office/drawing/2014/main" val="300332155"/>
                    </a:ext>
                  </a:extLst>
                </a:gridCol>
                <a:gridCol w="899408">
                  <a:extLst>
                    <a:ext uri="{9D8B030D-6E8A-4147-A177-3AD203B41FA5}">
                      <a16:colId xmlns:a16="http://schemas.microsoft.com/office/drawing/2014/main" val="1979601784"/>
                    </a:ext>
                  </a:extLst>
                </a:gridCol>
                <a:gridCol w="2795220">
                  <a:extLst>
                    <a:ext uri="{9D8B030D-6E8A-4147-A177-3AD203B41FA5}">
                      <a16:colId xmlns:a16="http://schemas.microsoft.com/office/drawing/2014/main" val="1990687435"/>
                    </a:ext>
                  </a:extLst>
                </a:gridCol>
                <a:gridCol w="967746">
                  <a:extLst>
                    <a:ext uri="{9D8B030D-6E8A-4147-A177-3AD203B41FA5}">
                      <a16:colId xmlns:a16="http://schemas.microsoft.com/office/drawing/2014/main" val="1769167820"/>
                    </a:ext>
                  </a:extLst>
                </a:gridCol>
              </a:tblGrid>
              <a:tr h="2445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No.</a:t>
                      </a:r>
                      <a:endParaRPr lang="en-ID" sz="9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Peneliti</a:t>
                      </a:r>
                      <a:endParaRPr lang="en-ID" sz="9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Judul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Penelitian</a:t>
                      </a:r>
                      <a:endParaRPr lang="en-ID" sz="9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Lokasi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Penelitian</a:t>
                      </a:r>
                      <a:endParaRPr lang="en-ID" sz="9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Fokus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Penelitian</a:t>
                      </a:r>
                      <a:endParaRPr lang="en-ID" sz="9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Metode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Penelitian</a:t>
                      </a:r>
                      <a:endParaRPr lang="en-ID" sz="9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926407"/>
                  </a:ext>
                </a:extLst>
              </a:tr>
              <a:tr h="5037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Ibrahim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Surotinojo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(2009) -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Tesis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Sanitasi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oleh Masyarakat (SANIMAS)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Bajo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Tilamuta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Boalemo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Gorontalo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Bajo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Kecamatan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Tilamuta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Kabupaten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Boalemo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Gorontalo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mengkaji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bentuk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serta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faktor-faktor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SANIMAS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Bajo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Kecamatan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Tilamuta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Kabupaten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Boalemo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Provinsi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Gorontalo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Metode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Deskriptif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Kuantitatif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407129"/>
                  </a:ext>
                </a:extLst>
              </a:tr>
              <a:tr h="787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Chika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Chaerunnisa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(2014) -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Jurnal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Penyediaan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Air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Minum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Sanitasi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Berbasis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(PAMSIMAS)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Brebes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(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Studi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Kasus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: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Legok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Tambakserang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Kecamatan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Bantarkawung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)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Legok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Tambakserang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Bantarkawung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Brebes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mendeskripsikan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bentuk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faktor-faktor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dapat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mendorong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menghambat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PAMSIMAS,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serta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mengetahui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manfaat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diperoleh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oleh wilayah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mendapatkan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PAMSIMAS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Metode Analisis Deskriptif Kualitatif</a:t>
                      </a:r>
                      <a:endParaRPr lang="en-ID" sz="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236878"/>
                  </a:ext>
                </a:extLst>
              </a:tr>
              <a:tr h="7876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Aneisia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Khairawati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Saputra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(2015) -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Skripsi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Tanggapan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Penyediaan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Air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Minum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Sanitasi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Berbasis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(PAMSIMAS)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Kecamatan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Prambanan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Kabupaten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Klaten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Kecamatan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Prambanan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Kabupaten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Klaten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mengetahui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penerapan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Pamsimas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Prambanan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;</a:t>
                      </a:r>
                      <a:r>
                        <a:rPr lang="en-ID" sz="8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pendukung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penghambat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penerapan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Pamsimas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.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Prambanan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;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tanggapan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terhadap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Pamsimas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;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terhadap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Pamsimas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;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upaya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meningkatkan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terhadap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Pamsimas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Kec.Prambanan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Metode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Deskriptif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Kualitatif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777239"/>
                  </a:ext>
                </a:extLst>
              </a:tr>
              <a:tr h="675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</a:t>
                      </a:r>
                      <a:endParaRPr lang="en-ID" sz="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Lukita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Mulat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Sari (2020) –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Tugas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Akhir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Faktor-Faktor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Keberhasilan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Sanitasi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Berbasis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(SANIMAS) pada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Kelurahan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Susunan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Baru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Kota Bandar Lampung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Kelurahan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Susunan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Baru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Kecamatan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Tanjung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Karang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Barat Kota Bandar Lampung 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karakteristik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responden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menerima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manfaat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SANIMAS pada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Kelurahan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Susunan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Baru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faktor-faktor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deskriptif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067244"/>
                  </a:ext>
                </a:extLst>
              </a:tr>
              <a:tr h="5762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</a:t>
                      </a:r>
                      <a:endParaRPr lang="en-ID" sz="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Feri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Anggara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(2020) –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Tugas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Akhir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Berhubungan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terhadap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Sistem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Air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Minum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Komunal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Kelurahan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Kaliawi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Persada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Kota Bandar Lampung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Kelurahan Kaliawi Persada, Kecamatan Tanjung Karang Pusat, Kota Bandar Lampung</a:t>
                      </a:r>
                      <a:endParaRPr lang="en-ID" sz="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kondisi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pelanggan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terhadap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sistem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air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minum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komunal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hubungan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faktor-faktor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pelanggan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Deskriptif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Asosiasi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Tabulasi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Silang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276452"/>
                  </a:ext>
                </a:extLst>
              </a:tr>
              <a:tr h="5840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</a:t>
                      </a:r>
                      <a:endParaRPr lang="en-ID" sz="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Miranda Asmara (2020) –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Tugas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Akhir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Tingkat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Keberhasilan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Strategi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Penyediaan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Air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Minum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Sanitasi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Berbasis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 (PAMSIMAS)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Sidodadi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 Sidodadi Kecamatan Way Lima Kabupaten Pesawaran</a:t>
                      </a:r>
                      <a:endParaRPr lang="en-ID" sz="8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PAMSIMAS,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keberhasilan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program PAMSIMAS,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mengidentifikasi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strategi PAMSIMAS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2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deskriptif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kuantitatif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Skala Likert dan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IFAS, EFAS, dan SWOT</a:t>
                      </a:r>
                      <a:endParaRPr lang="en-ID" sz="8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429" marR="2242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5565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A9563FE-4F7F-404D-8DA2-2C507610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48844"/>
              </p:ext>
            </p:extLst>
          </p:nvPr>
        </p:nvGraphicFramePr>
        <p:xfrm>
          <a:off x="126331" y="334376"/>
          <a:ext cx="7490663" cy="447474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17589">
                  <a:extLst>
                    <a:ext uri="{9D8B030D-6E8A-4147-A177-3AD203B41FA5}">
                      <a16:colId xmlns:a16="http://schemas.microsoft.com/office/drawing/2014/main" val="2540048635"/>
                    </a:ext>
                  </a:extLst>
                </a:gridCol>
                <a:gridCol w="2417589">
                  <a:extLst>
                    <a:ext uri="{9D8B030D-6E8A-4147-A177-3AD203B41FA5}">
                      <a16:colId xmlns:a16="http://schemas.microsoft.com/office/drawing/2014/main" val="1112449308"/>
                    </a:ext>
                  </a:extLst>
                </a:gridCol>
                <a:gridCol w="2655485">
                  <a:extLst>
                    <a:ext uri="{9D8B030D-6E8A-4147-A177-3AD203B41FA5}">
                      <a16:colId xmlns:a16="http://schemas.microsoft.com/office/drawing/2014/main" val="1152147788"/>
                    </a:ext>
                  </a:extLst>
                </a:gridCol>
              </a:tblGrid>
              <a:tr h="1952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Sasaran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Variabel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Sub-</a:t>
                      </a: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Variabel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/>
                </a:tc>
                <a:extLst>
                  <a:ext uri="{0D108BD9-81ED-4DB2-BD59-A6C34878D82A}">
                    <a16:rowId xmlns:a16="http://schemas.microsoft.com/office/drawing/2014/main" val="831367627"/>
                  </a:ext>
                </a:extLst>
              </a:tr>
              <a:tr h="166947">
                <a:tc rowSpan="10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Bentuk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Tahap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Perencanaan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Keaktifan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menghadiri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pertemuan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3030882709"/>
                  </a:ext>
                </a:extLst>
              </a:tr>
              <a:tr h="15892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Menyampaikan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usulan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/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pendapat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, saran,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kririk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601813125"/>
                  </a:ext>
                </a:extLst>
              </a:tr>
              <a:tr h="16694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Terlibat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pengambilan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keputusan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3421526041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Tahap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Pelaksanaan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Tenaga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053598294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Uang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289947320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Barang atau material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78137667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Pikiran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406293943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Keahlian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377967428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Tahap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Pemanfaatan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Melakukan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perawatan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794804460"/>
                  </a:ext>
                </a:extLst>
              </a:tr>
              <a:tr h="16694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Tanggung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jawab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pengoperasian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950782492"/>
                  </a:ext>
                </a:extLst>
              </a:tr>
              <a:tr h="155943">
                <a:tc rowSpan="17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Faktor-Faktor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Masyarakat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Usia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Kelompok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usia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02028226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Jenis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Kelamin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Jenis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Kelamin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471864784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Pendidikan 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Tingkat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pendidikan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392724126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Buta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Huruf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644101376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Pengetahuan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keahlian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Pengetahuan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3952352069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Keahlian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3402446394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Pekerjaan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Status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Pekerjaan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12179718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Jenis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Pekerjaan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513449220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Pendapatan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Penghasilan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3539873903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Budaya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kepercayaan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Suku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872719383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Agama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779817405"/>
                  </a:ext>
                </a:extLst>
              </a:tr>
              <a:tr h="16694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Jarak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Jarak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rumah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ke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lokasi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PAMSIMAS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730366587"/>
                  </a:ext>
                </a:extLst>
              </a:tr>
              <a:tr h="16694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Lamanya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Tinggal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Lama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tinggal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di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daerah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tersebut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159400145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Peran Pemerintah Daerah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Pemerintah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Daerah 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80243976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Tokoh Masyarakat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Tokoh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Msyarakat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2893898882"/>
                  </a:ext>
                </a:extLst>
              </a:tr>
              <a:tr h="16694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Pemerintah Desa/Dusun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Pemerintah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/Dusun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3495169972"/>
                  </a:ext>
                </a:extLst>
              </a:tr>
              <a:tr h="155943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Konsultan/fasilitator</a:t>
                      </a:r>
                      <a:endParaRPr lang="en-ID" sz="100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Peran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Konsultan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/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fasilitator</a:t>
                      </a:r>
                      <a:endParaRPr lang="en-ID" sz="1000" dirty="0">
                        <a:effectLst/>
                        <a:latin typeface="Abadi" panose="020B0604020104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641" marR="53641" marT="0" marB="0" anchor="ctr"/>
                </a:tc>
                <a:extLst>
                  <a:ext uri="{0D108BD9-81ED-4DB2-BD59-A6C34878D82A}">
                    <a16:rowId xmlns:a16="http://schemas.microsoft.com/office/drawing/2014/main" val="903154807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F7607E16-1769-4044-B03D-ED276C33B9C1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209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/>
      <p:bldP spid="18" grpId="0"/>
      <p:bldP spid="33" grpId="0"/>
      <p:bldP spid="38" grpId="0" animBg="1"/>
      <p:bldP spid="3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37DA308-C80D-4748-8E7C-D5056A3FDCE6}"/>
              </a:ext>
            </a:extLst>
          </p:cNvPr>
          <p:cNvSpPr/>
          <p:nvPr/>
        </p:nvSpPr>
        <p:spPr>
          <a:xfrm>
            <a:off x="420122" y="943175"/>
            <a:ext cx="798286" cy="69668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CC3300"/>
                </a:solidFill>
                <a:latin typeface="Algerian" panose="04020705040A02060702" pitchFamily="82" charset="0"/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998361A-E3CE-4317-A5ED-C6513F33BBC4}"/>
              </a:ext>
            </a:extLst>
          </p:cNvPr>
          <p:cNvSpPr/>
          <p:nvPr/>
        </p:nvSpPr>
        <p:spPr>
          <a:xfrm>
            <a:off x="4172857" y="99893"/>
            <a:ext cx="798286" cy="69668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CC3300"/>
                </a:solidFill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76F9D60-ED30-42DA-876C-29B12F649E0F}"/>
              </a:ext>
            </a:extLst>
          </p:cNvPr>
          <p:cNvSpPr/>
          <p:nvPr/>
        </p:nvSpPr>
        <p:spPr>
          <a:xfrm>
            <a:off x="7925592" y="952553"/>
            <a:ext cx="798286" cy="696686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rgbClr val="CC3300"/>
                </a:solidFill>
                <a:latin typeface="Algerian" panose="04020705040A02060702" pitchFamily="82" charset="0"/>
              </a:rPr>
              <a:t>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F9F7D9-FF9E-4F64-9422-1665485B19B4}"/>
              </a:ext>
            </a:extLst>
          </p:cNvPr>
          <p:cNvCxnSpPr>
            <a:stCxn id="11" idx="7"/>
            <a:endCxn id="12" idx="2"/>
          </p:cNvCxnSpPr>
          <p:nvPr/>
        </p:nvCxnSpPr>
        <p:spPr>
          <a:xfrm flipV="1">
            <a:off x="1101502" y="448236"/>
            <a:ext cx="3071355" cy="59696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CD2491-B9C6-422B-916F-22C9C74F7D09}"/>
              </a:ext>
            </a:extLst>
          </p:cNvPr>
          <p:cNvCxnSpPr>
            <a:cxnSpLocks/>
          </p:cNvCxnSpPr>
          <p:nvPr/>
        </p:nvCxnSpPr>
        <p:spPr>
          <a:xfrm>
            <a:off x="4971143" y="448236"/>
            <a:ext cx="3360057" cy="72938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39B364-E4B7-4357-B9FB-3E35CA4AAD50}"/>
              </a:ext>
            </a:extLst>
          </p:cNvPr>
          <p:cNvSpPr txBox="1"/>
          <p:nvPr/>
        </p:nvSpPr>
        <p:spPr>
          <a:xfrm>
            <a:off x="-174964" y="1691679"/>
            <a:ext cx="198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Penelitian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Terdahulu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99E2A9-F01C-45BC-8311-6B11CBA26B2E}"/>
              </a:ext>
            </a:extLst>
          </p:cNvPr>
          <p:cNvSpPr txBox="1"/>
          <p:nvPr/>
        </p:nvSpPr>
        <p:spPr>
          <a:xfrm>
            <a:off x="7330506" y="1691679"/>
            <a:ext cx="198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Sintesa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Penelitian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BC47A3-7B08-450F-87A6-D7C49256D5A4}"/>
              </a:ext>
            </a:extLst>
          </p:cNvPr>
          <p:cNvSpPr txBox="1"/>
          <p:nvPr/>
        </p:nvSpPr>
        <p:spPr>
          <a:xfrm>
            <a:off x="-9591" y="4577097"/>
            <a:ext cx="1928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49580" algn="just"/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A. Keith Davis (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Sastropoetro,1998)</a:t>
            </a:r>
            <a:r>
              <a:rPr lang="en-ID" sz="6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-449580" algn="just"/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Surotinojo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(2009)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Anggara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(2020)</a:t>
            </a:r>
          </a:p>
          <a:p>
            <a:pPr indent="-449580" algn="just"/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C. 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Ericson (2001)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Slamet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(1994) </a:t>
            </a:r>
            <a:endParaRPr lang="en-ID" sz="600" dirty="0">
              <a:solidFill>
                <a:schemeClr val="bg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449580" algn="just"/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D.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Sutami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(2009)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Septiana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(2016)</a:t>
            </a:r>
            <a:endParaRPr lang="en-ID" sz="6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AF9EB-06D5-40C5-805F-76B0155942EF}"/>
              </a:ext>
            </a:extLst>
          </p:cNvPr>
          <p:cNvSpPr txBox="1"/>
          <p:nvPr/>
        </p:nvSpPr>
        <p:spPr>
          <a:xfrm>
            <a:off x="7241926" y="4067732"/>
            <a:ext cx="1926649" cy="1047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A.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Slamet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(1994)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endParaRPr lang="en-ID" sz="600" i="1" dirty="0">
              <a:solidFill>
                <a:schemeClr val="bg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Chaerunnissa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(2014)</a:t>
            </a:r>
            <a:endParaRPr lang="en-ID" sz="600" dirty="0">
              <a:solidFill>
                <a:schemeClr val="bg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B. Plumer (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Surotinojo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2009)</a:t>
            </a:r>
            <a:endParaRPr lang="en-ID" sz="600" dirty="0">
              <a:solidFill>
                <a:schemeClr val="bg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C. Cohen, J. and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Uphoff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(1977)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Nurbaiti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Bambang</a:t>
            </a:r>
            <a:r>
              <a:rPr lang="en-ID" sz="600" i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(2017) </a:t>
            </a:r>
            <a:endParaRPr lang="en-ID" sz="600" dirty="0">
              <a:solidFill>
                <a:schemeClr val="bg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D.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Mulya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al. (2016) </a:t>
            </a:r>
            <a:endParaRPr lang="en-ID" sz="600" dirty="0">
              <a:solidFill>
                <a:schemeClr val="bg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E. </a:t>
            </a:r>
            <a:r>
              <a:rPr lang="en-ID" sz="6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Surotinojo</a:t>
            </a:r>
            <a:r>
              <a:rPr lang="en-ID" sz="6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(2009) </a:t>
            </a:r>
            <a:endParaRPr lang="en-ID" sz="6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50F407-5A68-4A5F-A0B9-647181B62A59}"/>
              </a:ext>
            </a:extLst>
          </p:cNvPr>
          <p:cNvSpPr txBox="1"/>
          <p:nvPr/>
        </p:nvSpPr>
        <p:spPr>
          <a:xfrm>
            <a:off x="3577771" y="868893"/>
            <a:ext cx="1988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Tinjauan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Literatur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DC75EB-42B8-4FAF-B918-C4F0FD9CEA4F}"/>
              </a:ext>
            </a:extLst>
          </p:cNvPr>
          <p:cNvGrpSpPr/>
          <p:nvPr/>
        </p:nvGrpSpPr>
        <p:grpSpPr>
          <a:xfrm>
            <a:off x="795217" y="1577651"/>
            <a:ext cx="6082277" cy="3386409"/>
            <a:chOff x="819265" y="1596492"/>
            <a:chExt cx="6082277" cy="3386409"/>
          </a:xfrm>
        </p:grpSpPr>
        <p:sp>
          <p:nvSpPr>
            <p:cNvPr id="19" name="Callout: Line 5">
              <a:extLst>
                <a:ext uri="{FF2B5EF4-FFF2-40B4-BE49-F238E27FC236}">
                  <a16:creationId xmlns:a16="http://schemas.microsoft.com/office/drawing/2014/main" id="{62247AC9-BE1D-4C64-9DF5-F32ABA7CF776}"/>
                </a:ext>
              </a:extLst>
            </p:cNvPr>
            <p:cNvSpPr/>
            <p:nvPr/>
          </p:nvSpPr>
          <p:spPr>
            <a:xfrm>
              <a:off x="2242458" y="1596492"/>
              <a:ext cx="4659084" cy="3386409"/>
            </a:xfrm>
            <a:custGeom>
              <a:avLst/>
              <a:gdLst>
                <a:gd name="connsiteX0" fmla="*/ 0 w 4659084"/>
                <a:gd name="connsiteY0" fmla="*/ 0 h 3386409"/>
                <a:gd name="connsiteX1" fmla="*/ 572402 w 4659084"/>
                <a:gd name="connsiteY1" fmla="*/ 0 h 3386409"/>
                <a:gd name="connsiteX2" fmla="*/ 1331167 w 4659084"/>
                <a:gd name="connsiteY2" fmla="*/ 0 h 3386409"/>
                <a:gd name="connsiteX3" fmla="*/ 1903569 w 4659084"/>
                <a:gd name="connsiteY3" fmla="*/ 0 h 3386409"/>
                <a:gd name="connsiteX4" fmla="*/ 2615743 w 4659084"/>
                <a:gd name="connsiteY4" fmla="*/ 0 h 3386409"/>
                <a:gd name="connsiteX5" fmla="*/ 3188145 w 4659084"/>
                <a:gd name="connsiteY5" fmla="*/ 0 h 3386409"/>
                <a:gd name="connsiteX6" fmla="*/ 3946910 w 4659084"/>
                <a:gd name="connsiteY6" fmla="*/ 0 h 3386409"/>
                <a:gd name="connsiteX7" fmla="*/ 4659084 w 4659084"/>
                <a:gd name="connsiteY7" fmla="*/ 0 h 3386409"/>
                <a:gd name="connsiteX8" fmla="*/ 4659084 w 4659084"/>
                <a:gd name="connsiteY8" fmla="*/ 745010 h 3386409"/>
                <a:gd name="connsiteX9" fmla="*/ 4659084 w 4659084"/>
                <a:gd name="connsiteY9" fmla="*/ 1490020 h 3386409"/>
                <a:gd name="connsiteX10" fmla="*/ 4659084 w 4659084"/>
                <a:gd name="connsiteY10" fmla="*/ 2235030 h 3386409"/>
                <a:gd name="connsiteX11" fmla="*/ 4659084 w 4659084"/>
                <a:gd name="connsiteY11" fmla="*/ 3386409 h 3386409"/>
                <a:gd name="connsiteX12" fmla="*/ 4040091 w 4659084"/>
                <a:gd name="connsiteY12" fmla="*/ 3386409 h 3386409"/>
                <a:gd name="connsiteX13" fmla="*/ 3374508 w 4659084"/>
                <a:gd name="connsiteY13" fmla="*/ 3386409 h 3386409"/>
                <a:gd name="connsiteX14" fmla="*/ 2755515 w 4659084"/>
                <a:gd name="connsiteY14" fmla="*/ 3386409 h 3386409"/>
                <a:gd name="connsiteX15" fmla="*/ 2136523 w 4659084"/>
                <a:gd name="connsiteY15" fmla="*/ 3386409 h 3386409"/>
                <a:gd name="connsiteX16" fmla="*/ 1564121 w 4659084"/>
                <a:gd name="connsiteY16" fmla="*/ 3386409 h 3386409"/>
                <a:gd name="connsiteX17" fmla="*/ 898538 w 4659084"/>
                <a:gd name="connsiteY17" fmla="*/ 3386409 h 3386409"/>
                <a:gd name="connsiteX18" fmla="*/ 0 w 4659084"/>
                <a:gd name="connsiteY18" fmla="*/ 3386409 h 3386409"/>
                <a:gd name="connsiteX19" fmla="*/ 0 w 4659084"/>
                <a:gd name="connsiteY19" fmla="*/ 2641399 h 3386409"/>
                <a:gd name="connsiteX20" fmla="*/ 0 w 4659084"/>
                <a:gd name="connsiteY20" fmla="*/ 2031845 h 3386409"/>
                <a:gd name="connsiteX21" fmla="*/ 0 w 4659084"/>
                <a:gd name="connsiteY21" fmla="*/ 1388428 h 3386409"/>
                <a:gd name="connsiteX22" fmla="*/ 0 w 4659084"/>
                <a:gd name="connsiteY22" fmla="*/ 745010 h 3386409"/>
                <a:gd name="connsiteX23" fmla="*/ 0 w 4659084"/>
                <a:gd name="connsiteY23" fmla="*/ 0 h 338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59084" h="3386409" fill="none" extrusionOk="0">
                  <a:moveTo>
                    <a:pt x="0" y="0"/>
                  </a:moveTo>
                  <a:cubicBezTo>
                    <a:pt x="230442" y="6944"/>
                    <a:pt x="320229" y="9271"/>
                    <a:pt x="572402" y="0"/>
                  </a:cubicBezTo>
                  <a:cubicBezTo>
                    <a:pt x="824575" y="-9271"/>
                    <a:pt x="1175895" y="-36646"/>
                    <a:pt x="1331167" y="0"/>
                  </a:cubicBezTo>
                  <a:cubicBezTo>
                    <a:pt x="1486440" y="36646"/>
                    <a:pt x="1759494" y="1521"/>
                    <a:pt x="1903569" y="0"/>
                  </a:cubicBezTo>
                  <a:cubicBezTo>
                    <a:pt x="2047644" y="-1521"/>
                    <a:pt x="2286770" y="14695"/>
                    <a:pt x="2615743" y="0"/>
                  </a:cubicBezTo>
                  <a:cubicBezTo>
                    <a:pt x="2944716" y="-14695"/>
                    <a:pt x="3000468" y="-23913"/>
                    <a:pt x="3188145" y="0"/>
                  </a:cubicBezTo>
                  <a:cubicBezTo>
                    <a:pt x="3375822" y="23913"/>
                    <a:pt x="3677487" y="6932"/>
                    <a:pt x="3946910" y="0"/>
                  </a:cubicBezTo>
                  <a:cubicBezTo>
                    <a:pt x="4216333" y="-6932"/>
                    <a:pt x="4344807" y="-26220"/>
                    <a:pt x="4659084" y="0"/>
                  </a:cubicBezTo>
                  <a:cubicBezTo>
                    <a:pt x="4641624" y="343015"/>
                    <a:pt x="4667182" y="552056"/>
                    <a:pt x="4659084" y="745010"/>
                  </a:cubicBezTo>
                  <a:cubicBezTo>
                    <a:pt x="4650987" y="937964"/>
                    <a:pt x="4674945" y="1160203"/>
                    <a:pt x="4659084" y="1490020"/>
                  </a:cubicBezTo>
                  <a:cubicBezTo>
                    <a:pt x="4643224" y="1819837"/>
                    <a:pt x="4626802" y="2022920"/>
                    <a:pt x="4659084" y="2235030"/>
                  </a:cubicBezTo>
                  <a:cubicBezTo>
                    <a:pt x="4691367" y="2447140"/>
                    <a:pt x="4664820" y="2933307"/>
                    <a:pt x="4659084" y="3386409"/>
                  </a:cubicBezTo>
                  <a:cubicBezTo>
                    <a:pt x="4398875" y="3385063"/>
                    <a:pt x="4338170" y="3356107"/>
                    <a:pt x="4040091" y="3386409"/>
                  </a:cubicBezTo>
                  <a:cubicBezTo>
                    <a:pt x="3742012" y="3416711"/>
                    <a:pt x="3536548" y="3357888"/>
                    <a:pt x="3374508" y="3386409"/>
                  </a:cubicBezTo>
                  <a:cubicBezTo>
                    <a:pt x="3212468" y="3414930"/>
                    <a:pt x="3041965" y="3386184"/>
                    <a:pt x="2755515" y="3386409"/>
                  </a:cubicBezTo>
                  <a:cubicBezTo>
                    <a:pt x="2469065" y="3386634"/>
                    <a:pt x="2435451" y="3375721"/>
                    <a:pt x="2136523" y="3386409"/>
                  </a:cubicBezTo>
                  <a:cubicBezTo>
                    <a:pt x="1837595" y="3397097"/>
                    <a:pt x="1683698" y="3369944"/>
                    <a:pt x="1564121" y="3386409"/>
                  </a:cubicBezTo>
                  <a:cubicBezTo>
                    <a:pt x="1444544" y="3402874"/>
                    <a:pt x="1096643" y="3376344"/>
                    <a:pt x="898538" y="3386409"/>
                  </a:cubicBezTo>
                  <a:cubicBezTo>
                    <a:pt x="700433" y="3396474"/>
                    <a:pt x="256642" y="3410683"/>
                    <a:pt x="0" y="3386409"/>
                  </a:cubicBezTo>
                  <a:cubicBezTo>
                    <a:pt x="26548" y="3179161"/>
                    <a:pt x="-4108" y="2795035"/>
                    <a:pt x="0" y="2641399"/>
                  </a:cubicBezTo>
                  <a:cubicBezTo>
                    <a:pt x="4108" y="2487763"/>
                    <a:pt x="-534" y="2321646"/>
                    <a:pt x="0" y="2031845"/>
                  </a:cubicBezTo>
                  <a:cubicBezTo>
                    <a:pt x="534" y="1742044"/>
                    <a:pt x="-30340" y="1687353"/>
                    <a:pt x="0" y="1388428"/>
                  </a:cubicBezTo>
                  <a:cubicBezTo>
                    <a:pt x="30340" y="1089503"/>
                    <a:pt x="20001" y="953737"/>
                    <a:pt x="0" y="745010"/>
                  </a:cubicBezTo>
                  <a:cubicBezTo>
                    <a:pt x="-20001" y="536283"/>
                    <a:pt x="29003" y="229543"/>
                    <a:pt x="0" y="0"/>
                  </a:cubicBezTo>
                  <a:close/>
                </a:path>
                <a:path w="4659084" h="3386409" stroke="0" extrusionOk="0">
                  <a:moveTo>
                    <a:pt x="0" y="0"/>
                  </a:moveTo>
                  <a:cubicBezTo>
                    <a:pt x="209826" y="-17798"/>
                    <a:pt x="561756" y="-32145"/>
                    <a:pt x="758765" y="0"/>
                  </a:cubicBezTo>
                  <a:cubicBezTo>
                    <a:pt x="955774" y="32145"/>
                    <a:pt x="1135682" y="35423"/>
                    <a:pt x="1470939" y="0"/>
                  </a:cubicBezTo>
                  <a:cubicBezTo>
                    <a:pt x="1806196" y="-35423"/>
                    <a:pt x="1819073" y="23567"/>
                    <a:pt x="1996750" y="0"/>
                  </a:cubicBezTo>
                  <a:cubicBezTo>
                    <a:pt x="2174427" y="-23567"/>
                    <a:pt x="2318807" y="-12497"/>
                    <a:pt x="2522561" y="0"/>
                  </a:cubicBezTo>
                  <a:cubicBezTo>
                    <a:pt x="2726315" y="12497"/>
                    <a:pt x="2918476" y="11611"/>
                    <a:pt x="3188145" y="0"/>
                  </a:cubicBezTo>
                  <a:cubicBezTo>
                    <a:pt x="3457814" y="-11611"/>
                    <a:pt x="3595984" y="22503"/>
                    <a:pt x="3713956" y="0"/>
                  </a:cubicBezTo>
                  <a:cubicBezTo>
                    <a:pt x="3831928" y="-22503"/>
                    <a:pt x="4350319" y="29150"/>
                    <a:pt x="4659084" y="0"/>
                  </a:cubicBezTo>
                  <a:cubicBezTo>
                    <a:pt x="4631669" y="176380"/>
                    <a:pt x="4652882" y="498578"/>
                    <a:pt x="4659084" y="643418"/>
                  </a:cubicBezTo>
                  <a:cubicBezTo>
                    <a:pt x="4665286" y="788258"/>
                    <a:pt x="4671057" y="1153074"/>
                    <a:pt x="4659084" y="1286835"/>
                  </a:cubicBezTo>
                  <a:cubicBezTo>
                    <a:pt x="4647111" y="1420596"/>
                    <a:pt x="4679710" y="1760094"/>
                    <a:pt x="4659084" y="1997981"/>
                  </a:cubicBezTo>
                  <a:cubicBezTo>
                    <a:pt x="4638458" y="2235868"/>
                    <a:pt x="4649012" y="2468694"/>
                    <a:pt x="4659084" y="2641399"/>
                  </a:cubicBezTo>
                  <a:cubicBezTo>
                    <a:pt x="4669156" y="2814104"/>
                    <a:pt x="4653053" y="3131800"/>
                    <a:pt x="4659084" y="3386409"/>
                  </a:cubicBezTo>
                  <a:cubicBezTo>
                    <a:pt x="4473400" y="3360853"/>
                    <a:pt x="4369328" y="3382842"/>
                    <a:pt x="4086682" y="3386409"/>
                  </a:cubicBezTo>
                  <a:cubicBezTo>
                    <a:pt x="3804036" y="3389976"/>
                    <a:pt x="3765290" y="3414160"/>
                    <a:pt x="3467690" y="3386409"/>
                  </a:cubicBezTo>
                  <a:cubicBezTo>
                    <a:pt x="3170090" y="3358658"/>
                    <a:pt x="3073305" y="3412529"/>
                    <a:pt x="2708925" y="3386409"/>
                  </a:cubicBezTo>
                  <a:cubicBezTo>
                    <a:pt x="2344545" y="3360289"/>
                    <a:pt x="2342686" y="3376628"/>
                    <a:pt x="2043341" y="3386409"/>
                  </a:cubicBezTo>
                  <a:cubicBezTo>
                    <a:pt x="1743996" y="3396190"/>
                    <a:pt x="1492868" y="3377768"/>
                    <a:pt x="1284576" y="3386409"/>
                  </a:cubicBezTo>
                  <a:cubicBezTo>
                    <a:pt x="1076284" y="3395050"/>
                    <a:pt x="805304" y="3369864"/>
                    <a:pt x="665583" y="3386409"/>
                  </a:cubicBezTo>
                  <a:cubicBezTo>
                    <a:pt x="525862" y="3402954"/>
                    <a:pt x="270220" y="3407551"/>
                    <a:pt x="0" y="3386409"/>
                  </a:cubicBezTo>
                  <a:cubicBezTo>
                    <a:pt x="-5173" y="3186186"/>
                    <a:pt x="4149" y="2998002"/>
                    <a:pt x="0" y="2776855"/>
                  </a:cubicBezTo>
                  <a:cubicBezTo>
                    <a:pt x="-4149" y="2555708"/>
                    <a:pt x="-20484" y="2427858"/>
                    <a:pt x="0" y="2201166"/>
                  </a:cubicBezTo>
                  <a:cubicBezTo>
                    <a:pt x="20484" y="1974474"/>
                    <a:pt x="-3978" y="1789488"/>
                    <a:pt x="0" y="1456156"/>
                  </a:cubicBezTo>
                  <a:cubicBezTo>
                    <a:pt x="3978" y="1122824"/>
                    <a:pt x="-13428" y="1113073"/>
                    <a:pt x="0" y="812738"/>
                  </a:cubicBezTo>
                  <a:cubicBezTo>
                    <a:pt x="13428" y="512403"/>
                    <a:pt x="38613" y="357449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accent4"/>
              </a:solidFill>
              <a:extLst>
                <a:ext uri="{C807C97D-BFC1-408E-A445-0C87EB9F89A2}">
                  <ask:lineSketchStyleProps xmlns:ask="http://schemas.microsoft.com/office/drawing/2018/sketchyshapes" sd="22093808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4625" indent="-174625" algn="just">
                <a:buClr>
                  <a:schemeClr val="accent3"/>
                </a:buClr>
                <a:buFont typeface="+mj-lt"/>
                <a:buAutoNum type="arabicPeriod"/>
              </a:pP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Surotinojo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, I. (2009).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Partisipasi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Masyarakat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dalam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Program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Sanitasi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Oleh Masyarakat (SANIMAS) di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Desa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Bajo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Kecamatan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Tilamuta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Kabupaten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Boalemo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, Gorontalo. Semarang.</a:t>
              </a:r>
            </a:p>
            <a:p>
              <a:pPr marL="174625" indent="-174625" algn="just">
                <a:buClr>
                  <a:schemeClr val="accent3"/>
                </a:buClr>
                <a:buFont typeface="+mj-lt"/>
                <a:buAutoNum type="arabicPeriod"/>
              </a:pP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Chaerunnissa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, C. (2014).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Partisipasi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Masyarakat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dalam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Program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Penyediaan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Air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Minum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dan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Sanitasi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Berbasis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Masyarakat (PAMSIMAS) di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Kabupaten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Brebes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(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Studi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Kasus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Desa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Legok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dan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Desa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Tambakserang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Kecamatan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Bantarkawung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). POLITIKA, 5(2)..</a:t>
              </a:r>
            </a:p>
            <a:p>
              <a:pPr marL="174625" indent="-174625" algn="just">
                <a:buClr>
                  <a:schemeClr val="accent3"/>
                </a:buClr>
                <a:buFont typeface="+mj-lt"/>
                <a:buAutoNum type="arabicPeriod"/>
              </a:pP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Anggara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, F. (2020).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Faktor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Berhubungan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dengan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Partisipasi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Masyarakat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terhadap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Sistem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Air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Minum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Komunal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di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Kelurahan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Kaliawi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Persada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Kota Bandar Lampung. Bandar Lampung. </a:t>
              </a:r>
            </a:p>
            <a:p>
              <a:pPr marL="174625" indent="-174625" algn="just">
                <a:buClr>
                  <a:schemeClr val="accent3"/>
                </a:buClr>
                <a:buFont typeface="+mj-lt"/>
                <a:buAutoNum type="arabicPeriod"/>
              </a:pPr>
              <a:r>
                <a:rPr lang="sv-SE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Asmara, M. (2020). Tingkat Keberhasilan dan Strategi Penyediaan Air Minum dan Sanitasi Berbasis Msyarakat (PAMSIMAS) di Desa Sidodadi. Bandar Lampung.</a:t>
              </a:r>
              <a:endParaRPr lang="en-ID" sz="1200" dirty="0">
                <a:solidFill>
                  <a:schemeClr val="accent3"/>
                </a:solidFill>
                <a:latin typeface="Abadi" panose="020B0604020104020204" pitchFamily="34" charset="0"/>
              </a:endParaRPr>
            </a:p>
            <a:p>
              <a:pPr marL="174625" indent="-174625" algn="just">
                <a:buClr>
                  <a:schemeClr val="accent3"/>
                </a:buClr>
                <a:buFont typeface="+mj-lt"/>
                <a:buAutoNum type="arabicPeriod"/>
              </a:pP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Sari, L. M. (2020).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Faktor-Faktor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Mempengaruhi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Partisipasi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Masyarakat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dalam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Keberhasilan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Program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Sanitasi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Berbasis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Masyarakat (SANIMAS) pada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Kelurahan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Susunan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</a:t>
              </a:r>
              <a:r>
                <a:rPr lang="en-ID" sz="1200" dirty="0" err="1">
                  <a:solidFill>
                    <a:schemeClr val="accent3"/>
                  </a:solidFill>
                  <a:latin typeface="Abadi" panose="020B0604020104020204" pitchFamily="34" charset="0"/>
                </a:rPr>
                <a:t>Baru</a:t>
              </a:r>
              <a:r>
                <a:rPr lang="en-ID" sz="1200" dirty="0">
                  <a:solidFill>
                    <a:schemeClr val="accent3"/>
                  </a:solidFill>
                  <a:latin typeface="Abadi" panose="020B0604020104020204" pitchFamily="34" charset="0"/>
                </a:rPr>
                <a:t> Kota Bandar Lampung. Bandar Lampung.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50F0788-B7E9-4338-9CA9-4CF4603CDA2F}"/>
                </a:ext>
              </a:extLst>
            </p:cNvPr>
            <p:cNvCxnSpPr>
              <a:cxnSpLocks/>
              <a:stCxn id="16" idx="2"/>
              <a:endCxn id="19" idx="1"/>
            </p:cNvCxnSpPr>
            <p:nvPr/>
          </p:nvCxnSpPr>
          <p:spPr>
            <a:xfrm>
              <a:off x="819265" y="1968678"/>
              <a:ext cx="1423193" cy="1321019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llout: Line 6">
            <a:extLst>
              <a:ext uri="{FF2B5EF4-FFF2-40B4-BE49-F238E27FC236}">
                <a16:creationId xmlns:a16="http://schemas.microsoft.com/office/drawing/2014/main" id="{19468DA9-E023-4E5A-ACBC-2E6691756813}"/>
              </a:ext>
            </a:extLst>
          </p:cNvPr>
          <p:cNvSpPr/>
          <p:nvPr/>
        </p:nvSpPr>
        <p:spPr>
          <a:xfrm>
            <a:off x="2242457" y="1639861"/>
            <a:ext cx="4659084" cy="1812776"/>
          </a:xfrm>
          <a:custGeom>
            <a:avLst/>
            <a:gdLst>
              <a:gd name="connsiteX0" fmla="*/ 0 w 5003134"/>
              <a:gd name="connsiteY0" fmla="*/ 0 h 2090404"/>
              <a:gd name="connsiteX1" fmla="*/ 575360 w 5003134"/>
              <a:gd name="connsiteY1" fmla="*/ 0 h 2090404"/>
              <a:gd name="connsiteX2" fmla="*/ 1050658 w 5003134"/>
              <a:gd name="connsiteY2" fmla="*/ 0 h 2090404"/>
              <a:gd name="connsiteX3" fmla="*/ 1575987 w 5003134"/>
              <a:gd name="connsiteY3" fmla="*/ 0 h 2090404"/>
              <a:gd name="connsiteX4" fmla="*/ 2101316 w 5003134"/>
              <a:gd name="connsiteY4" fmla="*/ 0 h 2090404"/>
              <a:gd name="connsiteX5" fmla="*/ 2576614 w 5003134"/>
              <a:gd name="connsiteY5" fmla="*/ 0 h 2090404"/>
              <a:gd name="connsiteX6" fmla="*/ 3051912 w 5003134"/>
              <a:gd name="connsiteY6" fmla="*/ 0 h 2090404"/>
              <a:gd name="connsiteX7" fmla="*/ 3677303 w 5003134"/>
              <a:gd name="connsiteY7" fmla="*/ 0 h 2090404"/>
              <a:gd name="connsiteX8" fmla="*/ 4302695 w 5003134"/>
              <a:gd name="connsiteY8" fmla="*/ 0 h 2090404"/>
              <a:gd name="connsiteX9" fmla="*/ 5003134 w 5003134"/>
              <a:gd name="connsiteY9" fmla="*/ 0 h 2090404"/>
              <a:gd name="connsiteX10" fmla="*/ 5003134 w 5003134"/>
              <a:gd name="connsiteY10" fmla="*/ 696801 h 2090404"/>
              <a:gd name="connsiteX11" fmla="*/ 5003134 w 5003134"/>
              <a:gd name="connsiteY11" fmla="*/ 1372699 h 2090404"/>
              <a:gd name="connsiteX12" fmla="*/ 5003134 w 5003134"/>
              <a:gd name="connsiteY12" fmla="*/ 2090404 h 2090404"/>
              <a:gd name="connsiteX13" fmla="*/ 4377742 w 5003134"/>
              <a:gd name="connsiteY13" fmla="*/ 2090404 h 2090404"/>
              <a:gd name="connsiteX14" fmla="*/ 3652288 w 5003134"/>
              <a:gd name="connsiteY14" fmla="*/ 2090404 h 2090404"/>
              <a:gd name="connsiteX15" fmla="*/ 3026896 w 5003134"/>
              <a:gd name="connsiteY15" fmla="*/ 2090404 h 2090404"/>
              <a:gd name="connsiteX16" fmla="*/ 2351473 w 5003134"/>
              <a:gd name="connsiteY16" fmla="*/ 2090404 h 2090404"/>
              <a:gd name="connsiteX17" fmla="*/ 1626019 w 5003134"/>
              <a:gd name="connsiteY17" fmla="*/ 2090404 h 2090404"/>
              <a:gd name="connsiteX18" fmla="*/ 900564 w 5003134"/>
              <a:gd name="connsiteY18" fmla="*/ 2090404 h 2090404"/>
              <a:gd name="connsiteX19" fmla="*/ 0 w 5003134"/>
              <a:gd name="connsiteY19" fmla="*/ 2090404 h 2090404"/>
              <a:gd name="connsiteX20" fmla="*/ 0 w 5003134"/>
              <a:gd name="connsiteY20" fmla="*/ 1351795 h 2090404"/>
              <a:gd name="connsiteX21" fmla="*/ 0 w 5003134"/>
              <a:gd name="connsiteY21" fmla="*/ 654993 h 2090404"/>
              <a:gd name="connsiteX22" fmla="*/ 0 w 5003134"/>
              <a:gd name="connsiteY22" fmla="*/ 0 h 2090404"/>
              <a:gd name="connsiteX0" fmla="*/ 14409 w 5003134"/>
              <a:gd name="connsiteY0" fmla="*/ -2947 h 2090404"/>
              <a:gd name="connsiteX1" fmla="*/ 554000 w 5003134"/>
              <a:gd name="connsiteY1" fmla="*/ -110419 h 2090404"/>
              <a:gd name="connsiteX2" fmla="*/ 1093591 w 5003134"/>
              <a:gd name="connsiteY2" fmla="*/ -217890 h 2090404"/>
              <a:gd name="connsiteX3" fmla="*/ 1682235 w 5003134"/>
              <a:gd name="connsiteY3" fmla="*/ -335132 h 2090404"/>
              <a:gd name="connsiteX4" fmla="*/ 2467095 w 5003134"/>
              <a:gd name="connsiteY4" fmla="*/ -491454 h 209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3134" h="2090404" fill="none" extrusionOk="0">
                <a:moveTo>
                  <a:pt x="0" y="0"/>
                </a:moveTo>
                <a:cubicBezTo>
                  <a:pt x="233915" y="11904"/>
                  <a:pt x="436337" y="20871"/>
                  <a:pt x="575360" y="0"/>
                </a:cubicBezTo>
                <a:cubicBezTo>
                  <a:pt x="714383" y="-20871"/>
                  <a:pt x="912689" y="23084"/>
                  <a:pt x="1050658" y="0"/>
                </a:cubicBezTo>
                <a:cubicBezTo>
                  <a:pt x="1188627" y="-23084"/>
                  <a:pt x="1343181" y="-10368"/>
                  <a:pt x="1575987" y="0"/>
                </a:cubicBezTo>
                <a:cubicBezTo>
                  <a:pt x="1808793" y="10368"/>
                  <a:pt x="1913989" y="-6523"/>
                  <a:pt x="2101316" y="0"/>
                </a:cubicBezTo>
                <a:cubicBezTo>
                  <a:pt x="2288643" y="6523"/>
                  <a:pt x="2359145" y="-7725"/>
                  <a:pt x="2576614" y="0"/>
                </a:cubicBezTo>
                <a:cubicBezTo>
                  <a:pt x="2794083" y="7725"/>
                  <a:pt x="2858021" y="21765"/>
                  <a:pt x="3051912" y="0"/>
                </a:cubicBezTo>
                <a:cubicBezTo>
                  <a:pt x="3245803" y="-21765"/>
                  <a:pt x="3437084" y="23101"/>
                  <a:pt x="3677303" y="0"/>
                </a:cubicBezTo>
                <a:cubicBezTo>
                  <a:pt x="3917522" y="-23101"/>
                  <a:pt x="4032088" y="-10728"/>
                  <a:pt x="4302695" y="0"/>
                </a:cubicBezTo>
                <a:cubicBezTo>
                  <a:pt x="4573302" y="10728"/>
                  <a:pt x="4718986" y="82"/>
                  <a:pt x="5003134" y="0"/>
                </a:cubicBezTo>
                <a:cubicBezTo>
                  <a:pt x="4992201" y="314826"/>
                  <a:pt x="5005011" y="484200"/>
                  <a:pt x="5003134" y="696801"/>
                </a:cubicBezTo>
                <a:cubicBezTo>
                  <a:pt x="5001257" y="909402"/>
                  <a:pt x="5032695" y="1105984"/>
                  <a:pt x="5003134" y="1372699"/>
                </a:cubicBezTo>
                <a:cubicBezTo>
                  <a:pt x="4973573" y="1639414"/>
                  <a:pt x="5002767" y="1819951"/>
                  <a:pt x="5003134" y="2090404"/>
                </a:cubicBezTo>
                <a:cubicBezTo>
                  <a:pt x="4758263" y="2102641"/>
                  <a:pt x="4646155" y="2062111"/>
                  <a:pt x="4377742" y="2090404"/>
                </a:cubicBezTo>
                <a:cubicBezTo>
                  <a:pt x="4109329" y="2118697"/>
                  <a:pt x="3992171" y="2082033"/>
                  <a:pt x="3652288" y="2090404"/>
                </a:cubicBezTo>
                <a:cubicBezTo>
                  <a:pt x="3312405" y="2098775"/>
                  <a:pt x="3176050" y="2084088"/>
                  <a:pt x="3026896" y="2090404"/>
                </a:cubicBezTo>
                <a:cubicBezTo>
                  <a:pt x="2877742" y="2096720"/>
                  <a:pt x="2639714" y="2120630"/>
                  <a:pt x="2351473" y="2090404"/>
                </a:cubicBezTo>
                <a:cubicBezTo>
                  <a:pt x="2063232" y="2060178"/>
                  <a:pt x="1978201" y="2054365"/>
                  <a:pt x="1626019" y="2090404"/>
                </a:cubicBezTo>
                <a:cubicBezTo>
                  <a:pt x="1273837" y="2126443"/>
                  <a:pt x="1195071" y="2094192"/>
                  <a:pt x="900564" y="2090404"/>
                </a:cubicBezTo>
                <a:cubicBezTo>
                  <a:pt x="606057" y="2086616"/>
                  <a:pt x="303583" y="2091482"/>
                  <a:pt x="0" y="2090404"/>
                </a:cubicBezTo>
                <a:cubicBezTo>
                  <a:pt x="23046" y="1793631"/>
                  <a:pt x="31795" y="1672320"/>
                  <a:pt x="0" y="1351795"/>
                </a:cubicBezTo>
                <a:cubicBezTo>
                  <a:pt x="-31795" y="1031270"/>
                  <a:pt x="8882" y="970463"/>
                  <a:pt x="0" y="654993"/>
                </a:cubicBezTo>
                <a:cubicBezTo>
                  <a:pt x="-8882" y="339523"/>
                  <a:pt x="-9355" y="285740"/>
                  <a:pt x="0" y="0"/>
                </a:cubicBezTo>
                <a:close/>
              </a:path>
              <a:path w="5003134" h="2090404" fill="none" extrusionOk="0">
                <a:moveTo>
                  <a:pt x="14409" y="-2947"/>
                </a:moveTo>
                <a:cubicBezTo>
                  <a:pt x="190180" y="-16359"/>
                  <a:pt x="414099" y="-67738"/>
                  <a:pt x="554000" y="-110419"/>
                </a:cubicBezTo>
                <a:cubicBezTo>
                  <a:pt x="693901" y="-153100"/>
                  <a:pt x="833985" y="-173920"/>
                  <a:pt x="1093591" y="-217890"/>
                </a:cubicBezTo>
                <a:cubicBezTo>
                  <a:pt x="1353197" y="-261860"/>
                  <a:pt x="1402147" y="-254513"/>
                  <a:pt x="1682235" y="-335132"/>
                </a:cubicBezTo>
                <a:cubicBezTo>
                  <a:pt x="1962323" y="-415751"/>
                  <a:pt x="2305366" y="-438237"/>
                  <a:pt x="2467095" y="-491454"/>
                </a:cubicBezTo>
              </a:path>
              <a:path w="5003134" h="2090404" stroke="0" extrusionOk="0">
                <a:moveTo>
                  <a:pt x="0" y="0"/>
                </a:moveTo>
                <a:cubicBezTo>
                  <a:pt x="245697" y="-13785"/>
                  <a:pt x="413325" y="-10174"/>
                  <a:pt x="725454" y="0"/>
                </a:cubicBezTo>
                <a:cubicBezTo>
                  <a:pt x="1037583" y="10174"/>
                  <a:pt x="978039" y="-6037"/>
                  <a:pt x="1200752" y="0"/>
                </a:cubicBezTo>
                <a:cubicBezTo>
                  <a:pt x="1423465" y="6037"/>
                  <a:pt x="1642514" y="-25981"/>
                  <a:pt x="1776113" y="0"/>
                </a:cubicBezTo>
                <a:cubicBezTo>
                  <a:pt x="1909712" y="25981"/>
                  <a:pt x="2264655" y="22404"/>
                  <a:pt x="2401504" y="0"/>
                </a:cubicBezTo>
                <a:cubicBezTo>
                  <a:pt x="2538353" y="-22404"/>
                  <a:pt x="2738577" y="-11093"/>
                  <a:pt x="2876802" y="0"/>
                </a:cubicBezTo>
                <a:cubicBezTo>
                  <a:pt x="3015027" y="11093"/>
                  <a:pt x="3322436" y="14907"/>
                  <a:pt x="3452162" y="0"/>
                </a:cubicBezTo>
                <a:cubicBezTo>
                  <a:pt x="3581888" y="-14907"/>
                  <a:pt x="3719945" y="-4407"/>
                  <a:pt x="3977492" y="0"/>
                </a:cubicBezTo>
                <a:cubicBezTo>
                  <a:pt x="4235039" y="4407"/>
                  <a:pt x="4770805" y="-7434"/>
                  <a:pt x="5003134" y="0"/>
                </a:cubicBezTo>
                <a:cubicBezTo>
                  <a:pt x="4977879" y="222764"/>
                  <a:pt x="5036138" y="359740"/>
                  <a:pt x="5003134" y="696801"/>
                </a:cubicBezTo>
                <a:cubicBezTo>
                  <a:pt x="4970130" y="1033862"/>
                  <a:pt x="5021776" y="1191860"/>
                  <a:pt x="5003134" y="1414507"/>
                </a:cubicBezTo>
                <a:cubicBezTo>
                  <a:pt x="4984492" y="1637154"/>
                  <a:pt x="4990686" y="1945888"/>
                  <a:pt x="5003134" y="2090404"/>
                </a:cubicBezTo>
                <a:cubicBezTo>
                  <a:pt x="4787431" y="2064323"/>
                  <a:pt x="4655642" y="2113480"/>
                  <a:pt x="4427774" y="2090404"/>
                </a:cubicBezTo>
                <a:cubicBezTo>
                  <a:pt x="4199906" y="2067328"/>
                  <a:pt x="4109171" y="2086928"/>
                  <a:pt x="3952476" y="2090404"/>
                </a:cubicBezTo>
                <a:cubicBezTo>
                  <a:pt x="3795781" y="2093880"/>
                  <a:pt x="3560156" y="2066940"/>
                  <a:pt x="3327084" y="2090404"/>
                </a:cubicBezTo>
                <a:cubicBezTo>
                  <a:pt x="3094012" y="2113868"/>
                  <a:pt x="2881694" y="2078183"/>
                  <a:pt x="2701692" y="2090404"/>
                </a:cubicBezTo>
                <a:cubicBezTo>
                  <a:pt x="2521690" y="2102625"/>
                  <a:pt x="2197442" y="2075020"/>
                  <a:pt x="2026269" y="2090404"/>
                </a:cubicBezTo>
                <a:cubicBezTo>
                  <a:pt x="1855096" y="2105788"/>
                  <a:pt x="1723068" y="2094611"/>
                  <a:pt x="1550972" y="2090404"/>
                </a:cubicBezTo>
                <a:cubicBezTo>
                  <a:pt x="1378876" y="2086197"/>
                  <a:pt x="1156503" y="2107317"/>
                  <a:pt x="925580" y="2090404"/>
                </a:cubicBezTo>
                <a:cubicBezTo>
                  <a:pt x="694657" y="2073491"/>
                  <a:pt x="201299" y="2109654"/>
                  <a:pt x="0" y="2090404"/>
                </a:cubicBezTo>
                <a:cubicBezTo>
                  <a:pt x="19757" y="1904009"/>
                  <a:pt x="9464" y="1586278"/>
                  <a:pt x="0" y="1351795"/>
                </a:cubicBezTo>
                <a:cubicBezTo>
                  <a:pt x="-9464" y="1117312"/>
                  <a:pt x="-15331" y="851229"/>
                  <a:pt x="0" y="675897"/>
                </a:cubicBezTo>
                <a:cubicBezTo>
                  <a:pt x="15331" y="500565"/>
                  <a:pt x="-18760" y="247139"/>
                  <a:pt x="0" y="0"/>
                </a:cubicBezTo>
                <a:close/>
              </a:path>
              <a:path w="5003134" h="2090404" fill="none" stroke="0" extrusionOk="0">
                <a:moveTo>
                  <a:pt x="14409" y="-2947"/>
                </a:moveTo>
                <a:cubicBezTo>
                  <a:pt x="217935" y="-52165"/>
                  <a:pt x="537242" y="-115401"/>
                  <a:pt x="676634" y="-134844"/>
                </a:cubicBezTo>
                <a:cubicBezTo>
                  <a:pt x="816026" y="-154287"/>
                  <a:pt x="1137831" y="-248144"/>
                  <a:pt x="1314333" y="-261856"/>
                </a:cubicBezTo>
                <a:cubicBezTo>
                  <a:pt x="1490835" y="-275567"/>
                  <a:pt x="1607569" y="-312116"/>
                  <a:pt x="1878450" y="-374212"/>
                </a:cubicBezTo>
                <a:cubicBezTo>
                  <a:pt x="2149330" y="-436308"/>
                  <a:pt x="2306736" y="-443812"/>
                  <a:pt x="2467095" y="-491454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1938" indent="-261938" algn="just">
              <a:buClr>
                <a:schemeClr val="accent3"/>
              </a:buClr>
              <a:buAutoNum type="arabicPeriod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Konsep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Dasar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Pengertian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Tujuan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Bentuk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Faktor-Faktor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yang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Mempengaruhi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</a:p>
          <a:p>
            <a:pPr marL="261938" indent="-261938" algn="just">
              <a:buClr>
                <a:schemeClr val="accent3"/>
              </a:buClr>
              <a:buFont typeface="+mj-lt"/>
              <a:buAutoNum type="arabicPeriod" startAt="2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Pelaksanaan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Program PAMSIMAS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Landasan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Yuridis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Pemberdayaan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Program PAMSIMAS</a:t>
            </a:r>
          </a:p>
          <a:p>
            <a:pPr marL="449263" indent="-187325" algn="just">
              <a:buClr>
                <a:schemeClr val="accent3"/>
              </a:buClr>
              <a:buFontTx/>
              <a:buChar char="-"/>
            </a:pP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Faktor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Penghambat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atau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Kendala</a:t>
            </a:r>
            <a:endParaRPr lang="en-ID" sz="1200" dirty="0">
              <a:solidFill>
                <a:schemeClr val="accent3"/>
              </a:solidFill>
              <a:latin typeface="Abadi" panose="020B0604020104020204" pitchFamily="34" charset="0"/>
            </a:endParaRPr>
          </a:p>
          <a:p>
            <a:pPr marL="266700" indent="-266700" algn="just"/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3. 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Teori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accent3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accent3"/>
                </a:solidFill>
                <a:latin typeface="Abadi" panose="020B0604020104020204" pitchFamily="34" charset="0"/>
              </a:rPr>
              <a:t> Masyarakat</a:t>
            </a:r>
            <a:endParaRPr lang="en-ID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0" name="Callout: Line 18">
            <a:extLst>
              <a:ext uri="{FF2B5EF4-FFF2-40B4-BE49-F238E27FC236}">
                <a16:creationId xmlns:a16="http://schemas.microsoft.com/office/drawing/2014/main" id="{E77E27A5-95EE-438D-A500-D8DDE4476AE2}"/>
              </a:ext>
            </a:extLst>
          </p:cNvPr>
          <p:cNvSpPr/>
          <p:nvPr/>
        </p:nvSpPr>
        <p:spPr>
          <a:xfrm flipH="1">
            <a:off x="1892072" y="1465859"/>
            <a:ext cx="5271650" cy="3497330"/>
          </a:xfrm>
          <a:custGeom>
            <a:avLst/>
            <a:gdLst>
              <a:gd name="connsiteX0" fmla="*/ 0 w 5271650"/>
              <a:gd name="connsiteY0" fmla="*/ 0 h 3497330"/>
              <a:gd name="connsiteX1" fmla="*/ 553523 w 5271650"/>
              <a:gd name="connsiteY1" fmla="*/ 0 h 3497330"/>
              <a:gd name="connsiteX2" fmla="*/ 1159763 w 5271650"/>
              <a:gd name="connsiteY2" fmla="*/ 0 h 3497330"/>
              <a:gd name="connsiteX3" fmla="*/ 1818719 w 5271650"/>
              <a:gd name="connsiteY3" fmla="*/ 0 h 3497330"/>
              <a:gd name="connsiteX4" fmla="*/ 2424959 w 5271650"/>
              <a:gd name="connsiteY4" fmla="*/ 0 h 3497330"/>
              <a:gd name="connsiteX5" fmla="*/ 3083915 w 5271650"/>
              <a:gd name="connsiteY5" fmla="*/ 0 h 3497330"/>
              <a:gd name="connsiteX6" fmla="*/ 3795588 w 5271650"/>
              <a:gd name="connsiteY6" fmla="*/ 0 h 3497330"/>
              <a:gd name="connsiteX7" fmla="*/ 4296395 w 5271650"/>
              <a:gd name="connsiteY7" fmla="*/ 0 h 3497330"/>
              <a:gd name="connsiteX8" fmla="*/ 5271650 w 5271650"/>
              <a:gd name="connsiteY8" fmla="*/ 0 h 3497330"/>
              <a:gd name="connsiteX9" fmla="*/ 5271650 w 5271650"/>
              <a:gd name="connsiteY9" fmla="*/ 769413 h 3497330"/>
              <a:gd name="connsiteX10" fmla="*/ 5271650 w 5271650"/>
              <a:gd name="connsiteY10" fmla="*/ 1503852 h 3497330"/>
              <a:gd name="connsiteX11" fmla="*/ 5271650 w 5271650"/>
              <a:gd name="connsiteY11" fmla="*/ 2098398 h 3497330"/>
              <a:gd name="connsiteX12" fmla="*/ 5271650 w 5271650"/>
              <a:gd name="connsiteY12" fmla="*/ 2797864 h 3497330"/>
              <a:gd name="connsiteX13" fmla="*/ 5271650 w 5271650"/>
              <a:gd name="connsiteY13" fmla="*/ 3497330 h 3497330"/>
              <a:gd name="connsiteX14" fmla="*/ 4559977 w 5271650"/>
              <a:gd name="connsiteY14" fmla="*/ 3497330 h 3497330"/>
              <a:gd name="connsiteX15" fmla="*/ 3795588 w 5271650"/>
              <a:gd name="connsiteY15" fmla="*/ 3497330 h 3497330"/>
              <a:gd name="connsiteX16" fmla="*/ 3083915 w 5271650"/>
              <a:gd name="connsiteY16" fmla="*/ 3497330 h 3497330"/>
              <a:gd name="connsiteX17" fmla="*/ 2372242 w 5271650"/>
              <a:gd name="connsiteY17" fmla="*/ 3497330 h 3497330"/>
              <a:gd name="connsiteX18" fmla="*/ 1607853 w 5271650"/>
              <a:gd name="connsiteY18" fmla="*/ 3497330 h 3497330"/>
              <a:gd name="connsiteX19" fmla="*/ 948897 w 5271650"/>
              <a:gd name="connsiteY19" fmla="*/ 3497330 h 3497330"/>
              <a:gd name="connsiteX20" fmla="*/ 0 w 5271650"/>
              <a:gd name="connsiteY20" fmla="*/ 3497330 h 3497330"/>
              <a:gd name="connsiteX21" fmla="*/ 0 w 5271650"/>
              <a:gd name="connsiteY21" fmla="*/ 2902784 h 3497330"/>
              <a:gd name="connsiteX22" fmla="*/ 0 w 5271650"/>
              <a:gd name="connsiteY22" fmla="*/ 2273264 h 3497330"/>
              <a:gd name="connsiteX23" fmla="*/ 0 w 5271650"/>
              <a:gd name="connsiteY23" fmla="*/ 1573798 h 3497330"/>
              <a:gd name="connsiteX24" fmla="*/ 0 w 5271650"/>
              <a:gd name="connsiteY24" fmla="*/ 839359 h 3497330"/>
              <a:gd name="connsiteX25" fmla="*/ 0 w 5271650"/>
              <a:gd name="connsiteY25" fmla="*/ 0 h 349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271650" h="3497330" fill="none" extrusionOk="0">
                <a:moveTo>
                  <a:pt x="0" y="0"/>
                </a:moveTo>
                <a:cubicBezTo>
                  <a:pt x="242327" y="23314"/>
                  <a:pt x="403152" y="27391"/>
                  <a:pt x="553523" y="0"/>
                </a:cubicBezTo>
                <a:cubicBezTo>
                  <a:pt x="703894" y="-27391"/>
                  <a:pt x="914909" y="-4221"/>
                  <a:pt x="1159763" y="0"/>
                </a:cubicBezTo>
                <a:cubicBezTo>
                  <a:pt x="1404617" y="4221"/>
                  <a:pt x="1671665" y="26797"/>
                  <a:pt x="1818719" y="0"/>
                </a:cubicBezTo>
                <a:cubicBezTo>
                  <a:pt x="1965773" y="-26797"/>
                  <a:pt x="2194650" y="12532"/>
                  <a:pt x="2424959" y="0"/>
                </a:cubicBezTo>
                <a:cubicBezTo>
                  <a:pt x="2655268" y="-12532"/>
                  <a:pt x="2799184" y="-9635"/>
                  <a:pt x="3083915" y="0"/>
                </a:cubicBezTo>
                <a:cubicBezTo>
                  <a:pt x="3368646" y="9635"/>
                  <a:pt x="3639700" y="24853"/>
                  <a:pt x="3795588" y="0"/>
                </a:cubicBezTo>
                <a:cubicBezTo>
                  <a:pt x="3951476" y="-24853"/>
                  <a:pt x="4113224" y="8681"/>
                  <a:pt x="4296395" y="0"/>
                </a:cubicBezTo>
                <a:cubicBezTo>
                  <a:pt x="4479566" y="-8681"/>
                  <a:pt x="5069648" y="-34601"/>
                  <a:pt x="5271650" y="0"/>
                </a:cubicBezTo>
                <a:cubicBezTo>
                  <a:pt x="5243332" y="201802"/>
                  <a:pt x="5309591" y="614906"/>
                  <a:pt x="5271650" y="769413"/>
                </a:cubicBezTo>
                <a:cubicBezTo>
                  <a:pt x="5233709" y="923920"/>
                  <a:pt x="5291854" y="1228626"/>
                  <a:pt x="5271650" y="1503852"/>
                </a:cubicBezTo>
                <a:cubicBezTo>
                  <a:pt x="5251446" y="1779078"/>
                  <a:pt x="5298762" y="1896933"/>
                  <a:pt x="5271650" y="2098398"/>
                </a:cubicBezTo>
                <a:cubicBezTo>
                  <a:pt x="5244538" y="2299863"/>
                  <a:pt x="5269978" y="2642304"/>
                  <a:pt x="5271650" y="2797864"/>
                </a:cubicBezTo>
                <a:cubicBezTo>
                  <a:pt x="5273322" y="2953424"/>
                  <a:pt x="5242782" y="3332349"/>
                  <a:pt x="5271650" y="3497330"/>
                </a:cubicBezTo>
                <a:cubicBezTo>
                  <a:pt x="5055078" y="3524189"/>
                  <a:pt x="4838497" y="3465324"/>
                  <a:pt x="4559977" y="3497330"/>
                </a:cubicBezTo>
                <a:cubicBezTo>
                  <a:pt x="4281457" y="3529336"/>
                  <a:pt x="3993168" y="3468792"/>
                  <a:pt x="3795588" y="3497330"/>
                </a:cubicBezTo>
                <a:cubicBezTo>
                  <a:pt x="3598008" y="3525868"/>
                  <a:pt x="3392315" y="3517915"/>
                  <a:pt x="3083915" y="3497330"/>
                </a:cubicBezTo>
                <a:cubicBezTo>
                  <a:pt x="2775515" y="3476745"/>
                  <a:pt x="2685560" y="3481466"/>
                  <a:pt x="2372242" y="3497330"/>
                </a:cubicBezTo>
                <a:cubicBezTo>
                  <a:pt x="2058924" y="3513194"/>
                  <a:pt x="1840767" y="3502745"/>
                  <a:pt x="1607853" y="3497330"/>
                </a:cubicBezTo>
                <a:cubicBezTo>
                  <a:pt x="1374939" y="3491915"/>
                  <a:pt x="1099077" y="3465709"/>
                  <a:pt x="948897" y="3497330"/>
                </a:cubicBezTo>
                <a:cubicBezTo>
                  <a:pt x="798717" y="3528951"/>
                  <a:pt x="372298" y="3473770"/>
                  <a:pt x="0" y="3497330"/>
                </a:cubicBezTo>
                <a:cubicBezTo>
                  <a:pt x="-29593" y="3211573"/>
                  <a:pt x="3505" y="3045744"/>
                  <a:pt x="0" y="2902784"/>
                </a:cubicBezTo>
                <a:cubicBezTo>
                  <a:pt x="-3505" y="2759824"/>
                  <a:pt x="-24281" y="2453007"/>
                  <a:pt x="0" y="2273264"/>
                </a:cubicBezTo>
                <a:cubicBezTo>
                  <a:pt x="24281" y="2093521"/>
                  <a:pt x="32532" y="1897749"/>
                  <a:pt x="0" y="1573798"/>
                </a:cubicBezTo>
                <a:cubicBezTo>
                  <a:pt x="-32532" y="1249847"/>
                  <a:pt x="1099" y="1034718"/>
                  <a:pt x="0" y="839359"/>
                </a:cubicBezTo>
                <a:cubicBezTo>
                  <a:pt x="-1099" y="644000"/>
                  <a:pt x="32853" y="360785"/>
                  <a:pt x="0" y="0"/>
                </a:cubicBezTo>
                <a:close/>
              </a:path>
              <a:path w="5271650" h="3497330" stroke="0" extrusionOk="0">
                <a:moveTo>
                  <a:pt x="0" y="0"/>
                </a:moveTo>
                <a:cubicBezTo>
                  <a:pt x="166231" y="-14948"/>
                  <a:pt x="419136" y="28585"/>
                  <a:pt x="606240" y="0"/>
                </a:cubicBezTo>
                <a:cubicBezTo>
                  <a:pt x="793344" y="-28585"/>
                  <a:pt x="916807" y="7341"/>
                  <a:pt x="1107047" y="0"/>
                </a:cubicBezTo>
                <a:cubicBezTo>
                  <a:pt x="1297287" y="-7341"/>
                  <a:pt x="1462067" y="-18152"/>
                  <a:pt x="1766003" y="0"/>
                </a:cubicBezTo>
                <a:cubicBezTo>
                  <a:pt x="2069939" y="18152"/>
                  <a:pt x="2133611" y="-975"/>
                  <a:pt x="2266810" y="0"/>
                </a:cubicBezTo>
                <a:cubicBezTo>
                  <a:pt x="2400009" y="975"/>
                  <a:pt x="2574295" y="-22739"/>
                  <a:pt x="2767616" y="0"/>
                </a:cubicBezTo>
                <a:cubicBezTo>
                  <a:pt x="2960937" y="22739"/>
                  <a:pt x="3267051" y="37150"/>
                  <a:pt x="3532006" y="0"/>
                </a:cubicBezTo>
                <a:cubicBezTo>
                  <a:pt x="3796961" y="-37150"/>
                  <a:pt x="4018536" y="29998"/>
                  <a:pt x="4296395" y="0"/>
                </a:cubicBezTo>
                <a:cubicBezTo>
                  <a:pt x="4574254" y="-29998"/>
                  <a:pt x="4918613" y="-6944"/>
                  <a:pt x="5271650" y="0"/>
                </a:cubicBezTo>
                <a:cubicBezTo>
                  <a:pt x="5257272" y="213389"/>
                  <a:pt x="5243824" y="455733"/>
                  <a:pt x="5271650" y="734439"/>
                </a:cubicBezTo>
                <a:cubicBezTo>
                  <a:pt x="5299476" y="1013145"/>
                  <a:pt x="5289763" y="1126760"/>
                  <a:pt x="5271650" y="1468879"/>
                </a:cubicBezTo>
                <a:cubicBezTo>
                  <a:pt x="5253537" y="1810998"/>
                  <a:pt x="5256498" y="1814875"/>
                  <a:pt x="5271650" y="2063425"/>
                </a:cubicBezTo>
                <a:cubicBezTo>
                  <a:pt x="5286802" y="2311975"/>
                  <a:pt x="5251285" y="2514210"/>
                  <a:pt x="5271650" y="2692944"/>
                </a:cubicBezTo>
                <a:cubicBezTo>
                  <a:pt x="5292015" y="2871678"/>
                  <a:pt x="5237933" y="3222039"/>
                  <a:pt x="5271650" y="3497330"/>
                </a:cubicBezTo>
                <a:cubicBezTo>
                  <a:pt x="5013741" y="3483765"/>
                  <a:pt x="4905376" y="3513973"/>
                  <a:pt x="4665410" y="3497330"/>
                </a:cubicBezTo>
                <a:cubicBezTo>
                  <a:pt x="4425444" y="3480687"/>
                  <a:pt x="4200956" y="3515744"/>
                  <a:pt x="4059171" y="3497330"/>
                </a:cubicBezTo>
                <a:cubicBezTo>
                  <a:pt x="3917386" y="3478916"/>
                  <a:pt x="3625611" y="3507403"/>
                  <a:pt x="3347498" y="3497330"/>
                </a:cubicBezTo>
                <a:cubicBezTo>
                  <a:pt x="3069385" y="3487257"/>
                  <a:pt x="2930996" y="3493228"/>
                  <a:pt x="2635825" y="3497330"/>
                </a:cubicBezTo>
                <a:cubicBezTo>
                  <a:pt x="2340654" y="3501432"/>
                  <a:pt x="2074591" y="3487351"/>
                  <a:pt x="1871436" y="3497330"/>
                </a:cubicBezTo>
                <a:cubicBezTo>
                  <a:pt x="1668281" y="3507309"/>
                  <a:pt x="1528202" y="3514452"/>
                  <a:pt x="1317913" y="3497330"/>
                </a:cubicBezTo>
                <a:cubicBezTo>
                  <a:pt x="1107624" y="3480208"/>
                  <a:pt x="906222" y="3484399"/>
                  <a:pt x="764389" y="3497330"/>
                </a:cubicBezTo>
                <a:cubicBezTo>
                  <a:pt x="622556" y="3510261"/>
                  <a:pt x="206282" y="3493849"/>
                  <a:pt x="0" y="3497330"/>
                </a:cubicBezTo>
                <a:cubicBezTo>
                  <a:pt x="-12610" y="3342979"/>
                  <a:pt x="13890" y="2992010"/>
                  <a:pt x="0" y="2832837"/>
                </a:cubicBezTo>
                <a:cubicBezTo>
                  <a:pt x="-13890" y="2673664"/>
                  <a:pt x="18843" y="2399146"/>
                  <a:pt x="0" y="2133371"/>
                </a:cubicBezTo>
                <a:cubicBezTo>
                  <a:pt x="-18843" y="1867596"/>
                  <a:pt x="13516" y="1728769"/>
                  <a:pt x="0" y="1468879"/>
                </a:cubicBezTo>
                <a:cubicBezTo>
                  <a:pt x="-13516" y="1208989"/>
                  <a:pt x="5131" y="956589"/>
                  <a:pt x="0" y="699466"/>
                </a:cubicBezTo>
                <a:cubicBezTo>
                  <a:pt x="-5131" y="442343"/>
                  <a:pt x="7812" y="304758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7369026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1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F9F5EB4-2301-4166-862D-FE1230EE9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797119"/>
              </p:ext>
            </p:extLst>
          </p:nvPr>
        </p:nvGraphicFramePr>
        <p:xfrm>
          <a:off x="2028630" y="1866960"/>
          <a:ext cx="5003135" cy="2963406"/>
        </p:xfrm>
        <a:graphic>
          <a:graphicData uri="http://schemas.openxmlformats.org/drawingml/2006/table">
            <a:tbl>
              <a:tblPr firstRow="1" firstCol="1" bandRow="1"/>
              <a:tblGrid>
                <a:gridCol w="501020">
                  <a:extLst>
                    <a:ext uri="{9D8B030D-6E8A-4147-A177-3AD203B41FA5}">
                      <a16:colId xmlns:a16="http://schemas.microsoft.com/office/drawing/2014/main" val="3472611535"/>
                    </a:ext>
                  </a:extLst>
                </a:gridCol>
                <a:gridCol w="2498741">
                  <a:extLst>
                    <a:ext uri="{9D8B030D-6E8A-4147-A177-3AD203B41FA5}">
                      <a16:colId xmlns:a16="http://schemas.microsoft.com/office/drawing/2014/main" val="297871552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357084650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332100152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3306323450"/>
                    </a:ext>
                  </a:extLst>
                </a:gridCol>
                <a:gridCol w="500314">
                  <a:extLst>
                    <a:ext uri="{9D8B030D-6E8A-4147-A177-3AD203B41FA5}">
                      <a16:colId xmlns:a16="http://schemas.microsoft.com/office/drawing/2014/main" val="411283596"/>
                    </a:ext>
                  </a:extLst>
                </a:gridCol>
              </a:tblGrid>
              <a:tr h="17973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Bentuk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Sumber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55022"/>
                  </a:ext>
                </a:extLst>
              </a:tr>
              <a:tr h="17973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567079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Pikiran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57005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Tenaga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683901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Keahlian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45809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material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911870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Uang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665810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Usulan/pendapat, saran, serta kririk 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44654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Ide-ide 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414854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Terlibat dalam pengambilan keputusan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060371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Keaktifan menghadiri pertemuan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843781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Melakukan perawatan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586731"/>
                  </a:ext>
                </a:extLst>
              </a:tr>
              <a:tr h="23672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Tanggung jawab dalam pengoperasian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47367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7CC7329-0E96-4385-A64C-22C9258B5FF8}"/>
              </a:ext>
            </a:extLst>
          </p:cNvPr>
          <p:cNvSpPr txBox="1"/>
          <p:nvPr/>
        </p:nvSpPr>
        <p:spPr>
          <a:xfrm>
            <a:off x="2150680" y="1566549"/>
            <a:ext cx="4825421" cy="261610"/>
          </a:xfrm>
          <a:custGeom>
            <a:avLst/>
            <a:gdLst>
              <a:gd name="connsiteX0" fmla="*/ 0 w 4825421"/>
              <a:gd name="connsiteY0" fmla="*/ 0 h 261610"/>
              <a:gd name="connsiteX1" fmla="*/ 592837 w 4825421"/>
              <a:gd name="connsiteY1" fmla="*/ 0 h 261610"/>
              <a:gd name="connsiteX2" fmla="*/ 1185675 w 4825421"/>
              <a:gd name="connsiteY2" fmla="*/ 0 h 261610"/>
              <a:gd name="connsiteX3" fmla="*/ 1778512 w 4825421"/>
              <a:gd name="connsiteY3" fmla="*/ 0 h 261610"/>
              <a:gd name="connsiteX4" fmla="*/ 2467858 w 4825421"/>
              <a:gd name="connsiteY4" fmla="*/ 0 h 261610"/>
              <a:gd name="connsiteX5" fmla="*/ 3012441 w 4825421"/>
              <a:gd name="connsiteY5" fmla="*/ 0 h 261610"/>
              <a:gd name="connsiteX6" fmla="*/ 3798296 w 4825421"/>
              <a:gd name="connsiteY6" fmla="*/ 0 h 261610"/>
              <a:gd name="connsiteX7" fmla="*/ 4825421 w 4825421"/>
              <a:gd name="connsiteY7" fmla="*/ 0 h 261610"/>
              <a:gd name="connsiteX8" fmla="*/ 4825421 w 4825421"/>
              <a:gd name="connsiteY8" fmla="*/ 261610 h 261610"/>
              <a:gd name="connsiteX9" fmla="*/ 4039567 w 4825421"/>
              <a:gd name="connsiteY9" fmla="*/ 261610 h 261610"/>
              <a:gd name="connsiteX10" fmla="*/ 3253712 w 4825421"/>
              <a:gd name="connsiteY10" fmla="*/ 261610 h 261610"/>
              <a:gd name="connsiteX11" fmla="*/ 2709129 w 4825421"/>
              <a:gd name="connsiteY11" fmla="*/ 261610 h 261610"/>
              <a:gd name="connsiteX12" fmla="*/ 2068038 w 4825421"/>
              <a:gd name="connsiteY12" fmla="*/ 261610 h 261610"/>
              <a:gd name="connsiteX13" fmla="*/ 1475200 w 4825421"/>
              <a:gd name="connsiteY13" fmla="*/ 261610 h 261610"/>
              <a:gd name="connsiteX14" fmla="*/ 737600 w 4825421"/>
              <a:gd name="connsiteY14" fmla="*/ 261610 h 261610"/>
              <a:gd name="connsiteX15" fmla="*/ 0 w 4825421"/>
              <a:gd name="connsiteY15" fmla="*/ 261610 h 261610"/>
              <a:gd name="connsiteX16" fmla="*/ 0 w 4825421"/>
              <a:gd name="connsiteY16" fmla="*/ 0 h 26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25421" h="261610" extrusionOk="0">
                <a:moveTo>
                  <a:pt x="0" y="0"/>
                </a:moveTo>
                <a:cubicBezTo>
                  <a:pt x="296023" y="1665"/>
                  <a:pt x="384058" y="597"/>
                  <a:pt x="592837" y="0"/>
                </a:cubicBezTo>
                <a:cubicBezTo>
                  <a:pt x="801616" y="-597"/>
                  <a:pt x="923217" y="7825"/>
                  <a:pt x="1185675" y="0"/>
                </a:cubicBezTo>
                <a:cubicBezTo>
                  <a:pt x="1448133" y="-7825"/>
                  <a:pt x="1573038" y="5215"/>
                  <a:pt x="1778512" y="0"/>
                </a:cubicBezTo>
                <a:cubicBezTo>
                  <a:pt x="1983986" y="-5215"/>
                  <a:pt x="2209890" y="14677"/>
                  <a:pt x="2467858" y="0"/>
                </a:cubicBezTo>
                <a:cubicBezTo>
                  <a:pt x="2725826" y="-14677"/>
                  <a:pt x="2765741" y="532"/>
                  <a:pt x="3012441" y="0"/>
                </a:cubicBezTo>
                <a:cubicBezTo>
                  <a:pt x="3259141" y="-532"/>
                  <a:pt x="3499617" y="-24573"/>
                  <a:pt x="3798296" y="0"/>
                </a:cubicBezTo>
                <a:cubicBezTo>
                  <a:pt x="4096976" y="24573"/>
                  <a:pt x="4482249" y="-17724"/>
                  <a:pt x="4825421" y="0"/>
                </a:cubicBezTo>
                <a:cubicBezTo>
                  <a:pt x="4819945" y="59113"/>
                  <a:pt x="4820498" y="178079"/>
                  <a:pt x="4825421" y="261610"/>
                </a:cubicBezTo>
                <a:cubicBezTo>
                  <a:pt x="4637297" y="261211"/>
                  <a:pt x="4299812" y="227877"/>
                  <a:pt x="4039567" y="261610"/>
                </a:cubicBezTo>
                <a:cubicBezTo>
                  <a:pt x="3779322" y="295343"/>
                  <a:pt x="3494682" y="283263"/>
                  <a:pt x="3253712" y="261610"/>
                </a:cubicBezTo>
                <a:cubicBezTo>
                  <a:pt x="3012743" y="239957"/>
                  <a:pt x="2894045" y="276612"/>
                  <a:pt x="2709129" y="261610"/>
                </a:cubicBezTo>
                <a:cubicBezTo>
                  <a:pt x="2524213" y="246608"/>
                  <a:pt x="2297201" y="265889"/>
                  <a:pt x="2068038" y="261610"/>
                </a:cubicBezTo>
                <a:cubicBezTo>
                  <a:pt x="1838875" y="257331"/>
                  <a:pt x="1755003" y="282407"/>
                  <a:pt x="1475200" y="261610"/>
                </a:cubicBezTo>
                <a:cubicBezTo>
                  <a:pt x="1195397" y="240813"/>
                  <a:pt x="943635" y="289091"/>
                  <a:pt x="737600" y="261610"/>
                </a:cubicBezTo>
                <a:cubicBezTo>
                  <a:pt x="531565" y="234129"/>
                  <a:pt x="282521" y="254335"/>
                  <a:pt x="0" y="261610"/>
                </a:cubicBezTo>
                <a:cubicBezTo>
                  <a:pt x="-10509" y="190937"/>
                  <a:pt x="5419" y="7646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357753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ID" sz="1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IDENTIFIKASI BENTUK PARTISIPASI MASYARAKAT</a:t>
            </a:r>
            <a:endParaRPr lang="en-ID" sz="1050" dirty="0">
              <a:latin typeface="Abadi" panose="020B0604020104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E1B001-3B31-4E3D-8EBF-75F1E0CE9D08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7166457" y="1968678"/>
            <a:ext cx="1158278" cy="137820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llout: Line 25">
            <a:extLst>
              <a:ext uri="{FF2B5EF4-FFF2-40B4-BE49-F238E27FC236}">
                <a16:creationId xmlns:a16="http://schemas.microsoft.com/office/drawing/2014/main" id="{A938490F-0450-4F1C-BF4C-EA53FF83EFB6}"/>
              </a:ext>
            </a:extLst>
          </p:cNvPr>
          <p:cNvSpPr/>
          <p:nvPr/>
        </p:nvSpPr>
        <p:spPr>
          <a:xfrm flipH="1">
            <a:off x="1840910" y="1041320"/>
            <a:ext cx="5376968" cy="4022325"/>
          </a:xfrm>
          <a:custGeom>
            <a:avLst/>
            <a:gdLst>
              <a:gd name="connsiteX0" fmla="*/ 0 w 5376968"/>
              <a:gd name="connsiteY0" fmla="*/ 0 h 4022325"/>
              <a:gd name="connsiteX1" fmla="*/ 672121 w 5376968"/>
              <a:gd name="connsiteY1" fmla="*/ 0 h 4022325"/>
              <a:gd name="connsiteX2" fmla="*/ 1236703 w 5376968"/>
              <a:gd name="connsiteY2" fmla="*/ 0 h 4022325"/>
              <a:gd name="connsiteX3" fmla="*/ 1747515 w 5376968"/>
              <a:gd name="connsiteY3" fmla="*/ 0 h 4022325"/>
              <a:gd name="connsiteX4" fmla="*/ 2527175 w 5376968"/>
              <a:gd name="connsiteY4" fmla="*/ 0 h 4022325"/>
              <a:gd name="connsiteX5" fmla="*/ 3306835 w 5376968"/>
              <a:gd name="connsiteY5" fmla="*/ 0 h 4022325"/>
              <a:gd name="connsiteX6" fmla="*/ 3871417 w 5376968"/>
              <a:gd name="connsiteY6" fmla="*/ 0 h 4022325"/>
              <a:gd name="connsiteX7" fmla="*/ 4543538 w 5376968"/>
              <a:gd name="connsiteY7" fmla="*/ 0 h 4022325"/>
              <a:gd name="connsiteX8" fmla="*/ 5376968 w 5376968"/>
              <a:gd name="connsiteY8" fmla="*/ 0 h 4022325"/>
              <a:gd name="connsiteX9" fmla="*/ 5376968 w 5376968"/>
              <a:gd name="connsiteY9" fmla="*/ 750834 h 4022325"/>
              <a:gd name="connsiteX10" fmla="*/ 5376968 w 5376968"/>
              <a:gd name="connsiteY10" fmla="*/ 1340775 h 4022325"/>
              <a:gd name="connsiteX11" fmla="*/ 5376968 w 5376968"/>
              <a:gd name="connsiteY11" fmla="*/ 1890493 h 4022325"/>
              <a:gd name="connsiteX12" fmla="*/ 5376968 w 5376968"/>
              <a:gd name="connsiteY12" fmla="*/ 2480434 h 4022325"/>
              <a:gd name="connsiteX13" fmla="*/ 5376968 w 5376968"/>
              <a:gd name="connsiteY13" fmla="*/ 3110598 h 4022325"/>
              <a:gd name="connsiteX14" fmla="*/ 5376968 w 5376968"/>
              <a:gd name="connsiteY14" fmla="*/ 4022325 h 4022325"/>
              <a:gd name="connsiteX15" fmla="*/ 4597308 w 5376968"/>
              <a:gd name="connsiteY15" fmla="*/ 4022325 h 4022325"/>
              <a:gd name="connsiteX16" fmla="*/ 3925187 w 5376968"/>
              <a:gd name="connsiteY16" fmla="*/ 4022325 h 4022325"/>
              <a:gd name="connsiteX17" fmla="*/ 3145526 w 5376968"/>
              <a:gd name="connsiteY17" fmla="*/ 4022325 h 4022325"/>
              <a:gd name="connsiteX18" fmla="*/ 2527175 w 5376968"/>
              <a:gd name="connsiteY18" fmla="*/ 4022325 h 4022325"/>
              <a:gd name="connsiteX19" fmla="*/ 1801284 w 5376968"/>
              <a:gd name="connsiteY19" fmla="*/ 4022325 h 4022325"/>
              <a:gd name="connsiteX20" fmla="*/ 1182933 w 5376968"/>
              <a:gd name="connsiteY20" fmla="*/ 4022325 h 4022325"/>
              <a:gd name="connsiteX21" fmla="*/ 672121 w 5376968"/>
              <a:gd name="connsiteY21" fmla="*/ 4022325 h 4022325"/>
              <a:gd name="connsiteX22" fmla="*/ 0 w 5376968"/>
              <a:gd name="connsiteY22" fmla="*/ 4022325 h 4022325"/>
              <a:gd name="connsiteX23" fmla="*/ 0 w 5376968"/>
              <a:gd name="connsiteY23" fmla="*/ 3351938 h 4022325"/>
              <a:gd name="connsiteX24" fmla="*/ 0 w 5376968"/>
              <a:gd name="connsiteY24" fmla="*/ 2721773 h 4022325"/>
              <a:gd name="connsiteX25" fmla="*/ 0 w 5376968"/>
              <a:gd name="connsiteY25" fmla="*/ 2091609 h 4022325"/>
              <a:gd name="connsiteX26" fmla="*/ 0 w 5376968"/>
              <a:gd name="connsiteY26" fmla="*/ 1340775 h 4022325"/>
              <a:gd name="connsiteX27" fmla="*/ 0 w 5376968"/>
              <a:gd name="connsiteY27" fmla="*/ 750834 h 4022325"/>
              <a:gd name="connsiteX28" fmla="*/ 0 w 5376968"/>
              <a:gd name="connsiteY28" fmla="*/ 0 h 402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76968" h="4022325" fill="none" extrusionOk="0">
                <a:moveTo>
                  <a:pt x="0" y="0"/>
                </a:moveTo>
                <a:cubicBezTo>
                  <a:pt x="137838" y="-28029"/>
                  <a:pt x="351020" y="9318"/>
                  <a:pt x="672121" y="0"/>
                </a:cubicBezTo>
                <a:cubicBezTo>
                  <a:pt x="993222" y="-9318"/>
                  <a:pt x="1040620" y="-19649"/>
                  <a:pt x="1236703" y="0"/>
                </a:cubicBezTo>
                <a:cubicBezTo>
                  <a:pt x="1432786" y="19649"/>
                  <a:pt x="1618437" y="16079"/>
                  <a:pt x="1747515" y="0"/>
                </a:cubicBezTo>
                <a:cubicBezTo>
                  <a:pt x="1876593" y="-16079"/>
                  <a:pt x="2186998" y="20852"/>
                  <a:pt x="2527175" y="0"/>
                </a:cubicBezTo>
                <a:cubicBezTo>
                  <a:pt x="2867352" y="-20852"/>
                  <a:pt x="3015863" y="-18903"/>
                  <a:pt x="3306835" y="0"/>
                </a:cubicBezTo>
                <a:cubicBezTo>
                  <a:pt x="3597807" y="18903"/>
                  <a:pt x="3644339" y="-22594"/>
                  <a:pt x="3871417" y="0"/>
                </a:cubicBezTo>
                <a:cubicBezTo>
                  <a:pt x="4098495" y="22594"/>
                  <a:pt x="4327604" y="23903"/>
                  <a:pt x="4543538" y="0"/>
                </a:cubicBezTo>
                <a:cubicBezTo>
                  <a:pt x="4759472" y="-23903"/>
                  <a:pt x="5109325" y="30974"/>
                  <a:pt x="5376968" y="0"/>
                </a:cubicBezTo>
                <a:cubicBezTo>
                  <a:pt x="5386460" y="218934"/>
                  <a:pt x="5386506" y="492550"/>
                  <a:pt x="5376968" y="750834"/>
                </a:cubicBezTo>
                <a:cubicBezTo>
                  <a:pt x="5367430" y="1009118"/>
                  <a:pt x="5367229" y="1183852"/>
                  <a:pt x="5376968" y="1340775"/>
                </a:cubicBezTo>
                <a:cubicBezTo>
                  <a:pt x="5386707" y="1497698"/>
                  <a:pt x="5374076" y="1634737"/>
                  <a:pt x="5376968" y="1890493"/>
                </a:cubicBezTo>
                <a:cubicBezTo>
                  <a:pt x="5379860" y="2146249"/>
                  <a:pt x="5375890" y="2195831"/>
                  <a:pt x="5376968" y="2480434"/>
                </a:cubicBezTo>
                <a:cubicBezTo>
                  <a:pt x="5378046" y="2765037"/>
                  <a:pt x="5347796" y="2822312"/>
                  <a:pt x="5376968" y="3110598"/>
                </a:cubicBezTo>
                <a:cubicBezTo>
                  <a:pt x="5406140" y="3398884"/>
                  <a:pt x="5340872" y="3659119"/>
                  <a:pt x="5376968" y="4022325"/>
                </a:cubicBezTo>
                <a:cubicBezTo>
                  <a:pt x="5176555" y="3997830"/>
                  <a:pt x="4791342" y="4052932"/>
                  <a:pt x="4597308" y="4022325"/>
                </a:cubicBezTo>
                <a:cubicBezTo>
                  <a:pt x="4403274" y="3991718"/>
                  <a:pt x="4105414" y="4005563"/>
                  <a:pt x="3925187" y="4022325"/>
                </a:cubicBezTo>
                <a:cubicBezTo>
                  <a:pt x="3744960" y="4039087"/>
                  <a:pt x="3481257" y="4013774"/>
                  <a:pt x="3145526" y="4022325"/>
                </a:cubicBezTo>
                <a:cubicBezTo>
                  <a:pt x="2809795" y="4030876"/>
                  <a:pt x="2836250" y="4004776"/>
                  <a:pt x="2527175" y="4022325"/>
                </a:cubicBezTo>
                <a:cubicBezTo>
                  <a:pt x="2218100" y="4039874"/>
                  <a:pt x="2131931" y="3989282"/>
                  <a:pt x="1801284" y="4022325"/>
                </a:cubicBezTo>
                <a:cubicBezTo>
                  <a:pt x="1470637" y="4055368"/>
                  <a:pt x="1394295" y="4048715"/>
                  <a:pt x="1182933" y="4022325"/>
                </a:cubicBezTo>
                <a:cubicBezTo>
                  <a:pt x="971571" y="3995935"/>
                  <a:pt x="918878" y="4000123"/>
                  <a:pt x="672121" y="4022325"/>
                </a:cubicBezTo>
                <a:cubicBezTo>
                  <a:pt x="425364" y="4044527"/>
                  <a:pt x="194728" y="4006587"/>
                  <a:pt x="0" y="4022325"/>
                </a:cubicBezTo>
                <a:cubicBezTo>
                  <a:pt x="4382" y="3843927"/>
                  <a:pt x="-31144" y="3565958"/>
                  <a:pt x="0" y="3351938"/>
                </a:cubicBezTo>
                <a:cubicBezTo>
                  <a:pt x="31144" y="3137918"/>
                  <a:pt x="-3454" y="2979390"/>
                  <a:pt x="0" y="2721773"/>
                </a:cubicBezTo>
                <a:cubicBezTo>
                  <a:pt x="3454" y="2464156"/>
                  <a:pt x="16026" y="2404757"/>
                  <a:pt x="0" y="2091609"/>
                </a:cubicBezTo>
                <a:cubicBezTo>
                  <a:pt x="-16026" y="1778461"/>
                  <a:pt x="-5407" y="1622814"/>
                  <a:pt x="0" y="1340775"/>
                </a:cubicBezTo>
                <a:cubicBezTo>
                  <a:pt x="5407" y="1058736"/>
                  <a:pt x="-23415" y="924510"/>
                  <a:pt x="0" y="750834"/>
                </a:cubicBezTo>
                <a:cubicBezTo>
                  <a:pt x="23415" y="577158"/>
                  <a:pt x="1652" y="362499"/>
                  <a:pt x="0" y="0"/>
                </a:cubicBezTo>
                <a:close/>
              </a:path>
              <a:path w="5376968" h="4022325" stroke="0" extrusionOk="0">
                <a:moveTo>
                  <a:pt x="0" y="0"/>
                </a:moveTo>
                <a:cubicBezTo>
                  <a:pt x="209653" y="-8179"/>
                  <a:pt x="264849" y="-4503"/>
                  <a:pt x="510812" y="0"/>
                </a:cubicBezTo>
                <a:cubicBezTo>
                  <a:pt x="756775" y="4503"/>
                  <a:pt x="986098" y="19029"/>
                  <a:pt x="1129163" y="0"/>
                </a:cubicBezTo>
                <a:cubicBezTo>
                  <a:pt x="1272228" y="-19029"/>
                  <a:pt x="1499631" y="-23765"/>
                  <a:pt x="1801284" y="0"/>
                </a:cubicBezTo>
                <a:cubicBezTo>
                  <a:pt x="2102937" y="23765"/>
                  <a:pt x="2211955" y="-18793"/>
                  <a:pt x="2527175" y="0"/>
                </a:cubicBezTo>
                <a:cubicBezTo>
                  <a:pt x="2842395" y="18793"/>
                  <a:pt x="2798076" y="5717"/>
                  <a:pt x="3037987" y="0"/>
                </a:cubicBezTo>
                <a:cubicBezTo>
                  <a:pt x="3277898" y="-5717"/>
                  <a:pt x="3391773" y="-16447"/>
                  <a:pt x="3710108" y="0"/>
                </a:cubicBezTo>
                <a:cubicBezTo>
                  <a:pt x="4028443" y="16447"/>
                  <a:pt x="4081436" y="-18215"/>
                  <a:pt x="4435999" y="0"/>
                </a:cubicBezTo>
                <a:cubicBezTo>
                  <a:pt x="4790562" y="18215"/>
                  <a:pt x="5076324" y="-15604"/>
                  <a:pt x="5376968" y="0"/>
                </a:cubicBezTo>
                <a:cubicBezTo>
                  <a:pt x="5390984" y="219421"/>
                  <a:pt x="5364253" y="319013"/>
                  <a:pt x="5376968" y="549718"/>
                </a:cubicBezTo>
                <a:cubicBezTo>
                  <a:pt x="5389683" y="780423"/>
                  <a:pt x="5398289" y="1003506"/>
                  <a:pt x="5376968" y="1179882"/>
                </a:cubicBezTo>
                <a:cubicBezTo>
                  <a:pt x="5355647" y="1356258"/>
                  <a:pt x="5398075" y="1513749"/>
                  <a:pt x="5376968" y="1729600"/>
                </a:cubicBezTo>
                <a:cubicBezTo>
                  <a:pt x="5355861" y="1945451"/>
                  <a:pt x="5368786" y="2055553"/>
                  <a:pt x="5376968" y="2359764"/>
                </a:cubicBezTo>
                <a:cubicBezTo>
                  <a:pt x="5385150" y="2663975"/>
                  <a:pt x="5370135" y="2794293"/>
                  <a:pt x="5376968" y="3030152"/>
                </a:cubicBezTo>
                <a:cubicBezTo>
                  <a:pt x="5383801" y="3266011"/>
                  <a:pt x="5422354" y="3704633"/>
                  <a:pt x="5376968" y="4022325"/>
                </a:cubicBezTo>
                <a:cubicBezTo>
                  <a:pt x="5175843" y="4000355"/>
                  <a:pt x="4929286" y="3992346"/>
                  <a:pt x="4651077" y="4022325"/>
                </a:cubicBezTo>
                <a:cubicBezTo>
                  <a:pt x="4372868" y="4052304"/>
                  <a:pt x="4282305" y="4019009"/>
                  <a:pt x="4032726" y="4022325"/>
                </a:cubicBezTo>
                <a:cubicBezTo>
                  <a:pt x="3783147" y="4025641"/>
                  <a:pt x="3611060" y="3996120"/>
                  <a:pt x="3306835" y="4022325"/>
                </a:cubicBezTo>
                <a:cubicBezTo>
                  <a:pt x="3002610" y="4048530"/>
                  <a:pt x="2706593" y="4021036"/>
                  <a:pt x="2527175" y="4022325"/>
                </a:cubicBezTo>
                <a:cubicBezTo>
                  <a:pt x="2347757" y="4023614"/>
                  <a:pt x="2119145" y="4038364"/>
                  <a:pt x="2016363" y="4022325"/>
                </a:cubicBezTo>
                <a:cubicBezTo>
                  <a:pt x="1913581" y="4006286"/>
                  <a:pt x="1495314" y="3989310"/>
                  <a:pt x="1344242" y="4022325"/>
                </a:cubicBezTo>
                <a:cubicBezTo>
                  <a:pt x="1193170" y="4055340"/>
                  <a:pt x="925969" y="4043463"/>
                  <a:pt x="725891" y="4022325"/>
                </a:cubicBezTo>
                <a:cubicBezTo>
                  <a:pt x="525813" y="4001187"/>
                  <a:pt x="340294" y="4020719"/>
                  <a:pt x="0" y="4022325"/>
                </a:cubicBezTo>
                <a:cubicBezTo>
                  <a:pt x="21995" y="3806627"/>
                  <a:pt x="-25097" y="3560139"/>
                  <a:pt x="0" y="3392161"/>
                </a:cubicBezTo>
                <a:cubicBezTo>
                  <a:pt x="25097" y="3224183"/>
                  <a:pt x="23019" y="3071426"/>
                  <a:pt x="0" y="2842443"/>
                </a:cubicBezTo>
                <a:cubicBezTo>
                  <a:pt x="-23019" y="2613460"/>
                  <a:pt x="23" y="2467836"/>
                  <a:pt x="0" y="2252502"/>
                </a:cubicBezTo>
                <a:cubicBezTo>
                  <a:pt x="-23" y="2037168"/>
                  <a:pt x="-10363" y="1834293"/>
                  <a:pt x="0" y="1702784"/>
                </a:cubicBezTo>
                <a:cubicBezTo>
                  <a:pt x="10363" y="1571275"/>
                  <a:pt x="28329" y="1276591"/>
                  <a:pt x="0" y="992174"/>
                </a:cubicBezTo>
                <a:cubicBezTo>
                  <a:pt x="-28329" y="707757"/>
                  <a:pt x="-31336" y="210858"/>
                  <a:pt x="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4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181251970">
                  <a:custGeom>
                    <a:avLst/>
                    <a:gdLst>
                      <a:gd name="connsiteX0" fmla="*/ 0 w 5376968"/>
                      <a:gd name="connsiteY0" fmla="*/ 0 h 4022325"/>
                      <a:gd name="connsiteX1" fmla="*/ 672121 w 5376968"/>
                      <a:gd name="connsiteY1" fmla="*/ 0 h 4022325"/>
                      <a:gd name="connsiteX2" fmla="*/ 1236703 w 5376968"/>
                      <a:gd name="connsiteY2" fmla="*/ 0 h 4022325"/>
                      <a:gd name="connsiteX3" fmla="*/ 1747515 w 5376968"/>
                      <a:gd name="connsiteY3" fmla="*/ 0 h 4022325"/>
                      <a:gd name="connsiteX4" fmla="*/ 2527175 w 5376968"/>
                      <a:gd name="connsiteY4" fmla="*/ 0 h 4022325"/>
                      <a:gd name="connsiteX5" fmla="*/ 3306835 w 5376968"/>
                      <a:gd name="connsiteY5" fmla="*/ 0 h 4022325"/>
                      <a:gd name="connsiteX6" fmla="*/ 3871417 w 5376968"/>
                      <a:gd name="connsiteY6" fmla="*/ 0 h 4022325"/>
                      <a:gd name="connsiteX7" fmla="*/ 4543538 w 5376968"/>
                      <a:gd name="connsiteY7" fmla="*/ 0 h 4022325"/>
                      <a:gd name="connsiteX8" fmla="*/ 5376968 w 5376968"/>
                      <a:gd name="connsiteY8" fmla="*/ 0 h 4022325"/>
                      <a:gd name="connsiteX9" fmla="*/ 5376968 w 5376968"/>
                      <a:gd name="connsiteY9" fmla="*/ 750834 h 4022325"/>
                      <a:gd name="connsiteX10" fmla="*/ 5376968 w 5376968"/>
                      <a:gd name="connsiteY10" fmla="*/ 1340775 h 4022325"/>
                      <a:gd name="connsiteX11" fmla="*/ 5376968 w 5376968"/>
                      <a:gd name="connsiteY11" fmla="*/ 1890493 h 4022325"/>
                      <a:gd name="connsiteX12" fmla="*/ 5376968 w 5376968"/>
                      <a:gd name="connsiteY12" fmla="*/ 2480434 h 4022325"/>
                      <a:gd name="connsiteX13" fmla="*/ 5376968 w 5376968"/>
                      <a:gd name="connsiteY13" fmla="*/ 3110598 h 4022325"/>
                      <a:gd name="connsiteX14" fmla="*/ 5376968 w 5376968"/>
                      <a:gd name="connsiteY14" fmla="*/ 4022325 h 4022325"/>
                      <a:gd name="connsiteX15" fmla="*/ 4597308 w 5376968"/>
                      <a:gd name="connsiteY15" fmla="*/ 4022325 h 4022325"/>
                      <a:gd name="connsiteX16" fmla="*/ 3925187 w 5376968"/>
                      <a:gd name="connsiteY16" fmla="*/ 4022325 h 4022325"/>
                      <a:gd name="connsiteX17" fmla="*/ 3145526 w 5376968"/>
                      <a:gd name="connsiteY17" fmla="*/ 4022325 h 4022325"/>
                      <a:gd name="connsiteX18" fmla="*/ 2527175 w 5376968"/>
                      <a:gd name="connsiteY18" fmla="*/ 4022325 h 4022325"/>
                      <a:gd name="connsiteX19" fmla="*/ 1801284 w 5376968"/>
                      <a:gd name="connsiteY19" fmla="*/ 4022325 h 4022325"/>
                      <a:gd name="connsiteX20" fmla="*/ 1182933 w 5376968"/>
                      <a:gd name="connsiteY20" fmla="*/ 4022325 h 4022325"/>
                      <a:gd name="connsiteX21" fmla="*/ 672121 w 5376968"/>
                      <a:gd name="connsiteY21" fmla="*/ 4022325 h 4022325"/>
                      <a:gd name="connsiteX22" fmla="*/ 0 w 5376968"/>
                      <a:gd name="connsiteY22" fmla="*/ 4022325 h 4022325"/>
                      <a:gd name="connsiteX23" fmla="*/ 0 w 5376968"/>
                      <a:gd name="connsiteY23" fmla="*/ 3351938 h 4022325"/>
                      <a:gd name="connsiteX24" fmla="*/ 0 w 5376968"/>
                      <a:gd name="connsiteY24" fmla="*/ 2721773 h 4022325"/>
                      <a:gd name="connsiteX25" fmla="*/ 0 w 5376968"/>
                      <a:gd name="connsiteY25" fmla="*/ 2091609 h 4022325"/>
                      <a:gd name="connsiteX26" fmla="*/ 0 w 5376968"/>
                      <a:gd name="connsiteY26" fmla="*/ 1340775 h 4022325"/>
                      <a:gd name="connsiteX27" fmla="*/ 0 w 5376968"/>
                      <a:gd name="connsiteY27" fmla="*/ 750834 h 4022325"/>
                      <a:gd name="connsiteX28" fmla="*/ 0 w 5376968"/>
                      <a:gd name="connsiteY28" fmla="*/ 0 h 4022325"/>
                      <a:gd name="connsiteX0" fmla="*/ 0 w 5376968"/>
                      <a:gd name="connsiteY0" fmla="*/ 0 h 4022325"/>
                      <a:gd name="connsiteX1" fmla="*/ 510812 w 5376968"/>
                      <a:gd name="connsiteY1" fmla="*/ 0 h 4022325"/>
                      <a:gd name="connsiteX2" fmla="*/ 1129163 w 5376968"/>
                      <a:gd name="connsiteY2" fmla="*/ 0 h 4022325"/>
                      <a:gd name="connsiteX3" fmla="*/ 1801284 w 5376968"/>
                      <a:gd name="connsiteY3" fmla="*/ 0 h 4022325"/>
                      <a:gd name="connsiteX4" fmla="*/ 2527175 w 5376968"/>
                      <a:gd name="connsiteY4" fmla="*/ 0 h 4022325"/>
                      <a:gd name="connsiteX5" fmla="*/ 3037987 w 5376968"/>
                      <a:gd name="connsiteY5" fmla="*/ 0 h 4022325"/>
                      <a:gd name="connsiteX6" fmla="*/ 3710108 w 5376968"/>
                      <a:gd name="connsiteY6" fmla="*/ 0 h 4022325"/>
                      <a:gd name="connsiteX7" fmla="*/ 4435999 w 5376968"/>
                      <a:gd name="connsiteY7" fmla="*/ 0 h 4022325"/>
                      <a:gd name="connsiteX8" fmla="*/ 5376968 w 5376968"/>
                      <a:gd name="connsiteY8" fmla="*/ 0 h 4022325"/>
                      <a:gd name="connsiteX9" fmla="*/ 5376968 w 5376968"/>
                      <a:gd name="connsiteY9" fmla="*/ 549718 h 4022325"/>
                      <a:gd name="connsiteX10" fmla="*/ 5376968 w 5376968"/>
                      <a:gd name="connsiteY10" fmla="*/ 1179882 h 4022325"/>
                      <a:gd name="connsiteX11" fmla="*/ 5376968 w 5376968"/>
                      <a:gd name="connsiteY11" fmla="*/ 1729600 h 4022325"/>
                      <a:gd name="connsiteX12" fmla="*/ 5376968 w 5376968"/>
                      <a:gd name="connsiteY12" fmla="*/ 2359764 h 4022325"/>
                      <a:gd name="connsiteX13" fmla="*/ 5376968 w 5376968"/>
                      <a:gd name="connsiteY13" fmla="*/ 3030152 h 4022325"/>
                      <a:gd name="connsiteX14" fmla="*/ 5376968 w 5376968"/>
                      <a:gd name="connsiteY14" fmla="*/ 4022325 h 4022325"/>
                      <a:gd name="connsiteX15" fmla="*/ 4651077 w 5376968"/>
                      <a:gd name="connsiteY15" fmla="*/ 4022325 h 4022325"/>
                      <a:gd name="connsiteX16" fmla="*/ 4032726 w 5376968"/>
                      <a:gd name="connsiteY16" fmla="*/ 4022325 h 4022325"/>
                      <a:gd name="connsiteX17" fmla="*/ 3306835 w 5376968"/>
                      <a:gd name="connsiteY17" fmla="*/ 4022325 h 4022325"/>
                      <a:gd name="connsiteX18" fmla="*/ 2527175 w 5376968"/>
                      <a:gd name="connsiteY18" fmla="*/ 4022325 h 4022325"/>
                      <a:gd name="connsiteX19" fmla="*/ 2016363 w 5376968"/>
                      <a:gd name="connsiteY19" fmla="*/ 4022325 h 4022325"/>
                      <a:gd name="connsiteX20" fmla="*/ 1344242 w 5376968"/>
                      <a:gd name="connsiteY20" fmla="*/ 4022325 h 4022325"/>
                      <a:gd name="connsiteX21" fmla="*/ 725891 w 5376968"/>
                      <a:gd name="connsiteY21" fmla="*/ 4022325 h 4022325"/>
                      <a:gd name="connsiteX22" fmla="*/ 0 w 5376968"/>
                      <a:gd name="connsiteY22" fmla="*/ 4022325 h 4022325"/>
                      <a:gd name="connsiteX23" fmla="*/ 0 w 5376968"/>
                      <a:gd name="connsiteY23" fmla="*/ 3392161 h 4022325"/>
                      <a:gd name="connsiteX24" fmla="*/ 0 w 5376968"/>
                      <a:gd name="connsiteY24" fmla="*/ 2842443 h 4022325"/>
                      <a:gd name="connsiteX25" fmla="*/ 0 w 5376968"/>
                      <a:gd name="connsiteY25" fmla="*/ 2252502 h 4022325"/>
                      <a:gd name="connsiteX26" fmla="*/ 0 w 5376968"/>
                      <a:gd name="connsiteY26" fmla="*/ 1702784 h 4022325"/>
                      <a:gd name="connsiteX27" fmla="*/ 0 w 5376968"/>
                      <a:gd name="connsiteY27" fmla="*/ 992174 h 4022325"/>
                      <a:gd name="connsiteX28" fmla="*/ 0 w 5376968"/>
                      <a:gd name="connsiteY28" fmla="*/ 0 h 4022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376968" h="4022325" fill="none" extrusionOk="0">
                        <a:moveTo>
                          <a:pt x="0" y="0"/>
                        </a:moveTo>
                        <a:cubicBezTo>
                          <a:pt x="133315" y="-10314"/>
                          <a:pt x="363908" y="25286"/>
                          <a:pt x="672121" y="0"/>
                        </a:cubicBezTo>
                        <a:cubicBezTo>
                          <a:pt x="999538" y="-13443"/>
                          <a:pt x="1039435" y="-12000"/>
                          <a:pt x="1236703" y="0"/>
                        </a:cubicBezTo>
                        <a:cubicBezTo>
                          <a:pt x="1419631" y="11352"/>
                          <a:pt x="1618330" y="10087"/>
                          <a:pt x="1747515" y="0"/>
                        </a:cubicBezTo>
                        <a:cubicBezTo>
                          <a:pt x="1880957" y="-59866"/>
                          <a:pt x="2145980" y="-40595"/>
                          <a:pt x="2527175" y="0"/>
                        </a:cubicBezTo>
                        <a:cubicBezTo>
                          <a:pt x="2844159" y="-26297"/>
                          <a:pt x="3003045" y="-27228"/>
                          <a:pt x="3306835" y="0"/>
                        </a:cubicBezTo>
                        <a:cubicBezTo>
                          <a:pt x="3590292" y="14741"/>
                          <a:pt x="3634925" y="-14805"/>
                          <a:pt x="3871417" y="0"/>
                        </a:cubicBezTo>
                        <a:cubicBezTo>
                          <a:pt x="4105119" y="31144"/>
                          <a:pt x="4320724" y="28337"/>
                          <a:pt x="4543538" y="0"/>
                        </a:cubicBezTo>
                        <a:cubicBezTo>
                          <a:pt x="4766042" y="-45396"/>
                          <a:pt x="5134381" y="-27956"/>
                          <a:pt x="5376968" y="0"/>
                        </a:cubicBezTo>
                        <a:cubicBezTo>
                          <a:pt x="5422450" y="177481"/>
                          <a:pt x="5391146" y="519911"/>
                          <a:pt x="5376968" y="750834"/>
                        </a:cubicBezTo>
                        <a:cubicBezTo>
                          <a:pt x="5344647" y="1032987"/>
                          <a:pt x="5361099" y="1213862"/>
                          <a:pt x="5376968" y="1340775"/>
                        </a:cubicBezTo>
                        <a:cubicBezTo>
                          <a:pt x="5385518" y="1465880"/>
                          <a:pt x="5358908" y="1659725"/>
                          <a:pt x="5376968" y="1890493"/>
                        </a:cubicBezTo>
                        <a:cubicBezTo>
                          <a:pt x="5376904" y="2136709"/>
                          <a:pt x="5380005" y="2203110"/>
                          <a:pt x="5376968" y="2480434"/>
                        </a:cubicBezTo>
                        <a:cubicBezTo>
                          <a:pt x="5379861" y="2768653"/>
                          <a:pt x="5345428" y="2822759"/>
                          <a:pt x="5376968" y="3110598"/>
                        </a:cubicBezTo>
                        <a:cubicBezTo>
                          <a:pt x="5435168" y="3438010"/>
                          <a:pt x="5368599" y="3643844"/>
                          <a:pt x="5376968" y="4022325"/>
                        </a:cubicBezTo>
                        <a:cubicBezTo>
                          <a:pt x="5149708" y="4023875"/>
                          <a:pt x="4753464" y="4078474"/>
                          <a:pt x="4597308" y="4022325"/>
                        </a:cubicBezTo>
                        <a:cubicBezTo>
                          <a:pt x="4414150" y="4004499"/>
                          <a:pt x="4115532" y="4001427"/>
                          <a:pt x="3925187" y="4022325"/>
                        </a:cubicBezTo>
                        <a:cubicBezTo>
                          <a:pt x="3753602" y="4030630"/>
                          <a:pt x="3441868" y="4025442"/>
                          <a:pt x="3145526" y="4022325"/>
                        </a:cubicBezTo>
                        <a:cubicBezTo>
                          <a:pt x="2801591" y="4035014"/>
                          <a:pt x="2835145" y="4005919"/>
                          <a:pt x="2527175" y="4022325"/>
                        </a:cubicBezTo>
                        <a:cubicBezTo>
                          <a:pt x="2218171" y="4022133"/>
                          <a:pt x="2129792" y="3988497"/>
                          <a:pt x="1801284" y="4022325"/>
                        </a:cubicBezTo>
                        <a:cubicBezTo>
                          <a:pt x="1475307" y="4054736"/>
                          <a:pt x="1385916" y="4052836"/>
                          <a:pt x="1182933" y="4022325"/>
                        </a:cubicBezTo>
                        <a:cubicBezTo>
                          <a:pt x="970175" y="3992661"/>
                          <a:pt x="909111" y="4005555"/>
                          <a:pt x="672121" y="4022325"/>
                        </a:cubicBezTo>
                        <a:cubicBezTo>
                          <a:pt x="430054" y="4049718"/>
                          <a:pt x="237632" y="3993662"/>
                          <a:pt x="0" y="4022325"/>
                        </a:cubicBezTo>
                        <a:cubicBezTo>
                          <a:pt x="33364" y="3847787"/>
                          <a:pt x="-2921" y="3571763"/>
                          <a:pt x="0" y="3351938"/>
                        </a:cubicBezTo>
                        <a:cubicBezTo>
                          <a:pt x="30777" y="3126363"/>
                          <a:pt x="4408" y="2988211"/>
                          <a:pt x="0" y="2721773"/>
                        </a:cubicBezTo>
                        <a:cubicBezTo>
                          <a:pt x="-2231" y="2475187"/>
                          <a:pt x="15233" y="2403370"/>
                          <a:pt x="0" y="2091609"/>
                        </a:cubicBezTo>
                        <a:cubicBezTo>
                          <a:pt x="-8581" y="1774567"/>
                          <a:pt x="9294" y="1624366"/>
                          <a:pt x="0" y="1340775"/>
                        </a:cubicBezTo>
                        <a:cubicBezTo>
                          <a:pt x="-9081" y="1032769"/>
                          <a:pt x="-1410" y="922630"/>
                          <a:pt x="0" y="750834"/>
                        </a:cubicBezTo>
                        <a:cubicBezTo>
                          <a:pt x="7789" y="578032"/>
                          <a:pt x="24677" y="388209"/>
                          <a:pt x="0" y="0"/>
                        </a:cubicBezTo>
                        <a:close/>
                      </a:path>
                      <a:path w="5376968" h="4022325" stroke="0" extrusionOk="0">
                        <a:moveTo>
                          <a:pt x="0" y="0"/>
                        </a:moveTo>
                        <a:cubicBezTo>
                          <a:pt x="209820" y="-6010"/>
                          <a:pt x="263664" y="-1190"/>
                          <a:pt x="510812" y="0"/>
                        </a:cubicBezTo>
                        <a:cubicBezTo>
                          <a:pt x="739946" y="-4563"/>
                          <a:pt x="965646" y="22418"/>
                          <a:pt x="1129163" y="0"/>
                        </a:cubicBezTo>
                        <a:cubicBezTo>
                          <a:pt x="1276460" y="-33553"/>
                          <a:pt x="1523696" y="-44121"/>
                          <a:pt x="1801284" y="0"/>
                        </a:cubicBezTo>
                        <a:cubicBezTo>
                          <a:pt x="2095833" y="35313"/>
                          <a:pt x="2215433" y="-26398"/>
                          <a:pt x="2527175" y="0"/>
                        </a:cubicBezTo>
                        <a:cubicBezTo>
                          <a:pt x="2836877" y="21043"/>
                          <a:pt x="2800435" y="1221"/>
                          <a:pt x="3037987" y="0"/>
                        </a:cubicBezTo>
                        <a:cubicBezTo>
                          <a:pt x="3263616" y="2413"/>
                          <a:pt x="3390462" y="-20484"/>
                          <a:pt x="3710108" y="0"/>
                        </a:cubicBezTo>
                        <a:cubicBezTo>
                          <a:pt x="4026998" y="18931"/>
                          <a:pt x="4079985" y="-31835"/>
                          <a:pt x="4435999" y="0"/>
                        </a:cubicBezTo>
                        <a:cubicBezTo>
                          <a:pt x="4830100" y="-40468"/>
                          <a:pt x="5094507" y="-21276"/>
                          <a:pt x="5376968" y="0"/>
                        </a:cubicBezTo>
                        <a:cubicBezTo>
                          <a:pt x="5388573" y="219517"/>
                          <a:pt x="5358231" y="316480"/>
                          <a:pt x="5376968" y="549718"/>
                        </a:cubicBezTo>
                        <a:cubicBezTo>
                          <a:pt x="5404177" y="754576"/>
                          <a:pt x="5389399" y="1022940"/>
                          <a:pt x="5376968" y="1179882"/>
                        </a:cubicBezTo>
                        <a:cubicBezTo>
                          <a:pt x="5341541" y="1359515"/>
                          <a:pt x="5402845" y="1508573"/>
                          <a:pt x="5376968" y="1729600"/>
                        </a:cubicBezTo>
                        <a:cubicBezTo>
                          <a:pt x="5364633" y="1956020"/>
                          <a:pt x="5379589" y="2046831"/>
                          <a:pt x="5376968" y="2359764"/>
                        </a:cubicBezTo>
                        <a:cubicBezTo>
                          <a:pt x="5387965" y="2658916"/>
                          <a:pt x="5362572" y="2785717"/>
                          <a:pt x="5376968" y="3030152"/>
                        </a:cubicBezTo>
                        <a:cubicBezTo>
                          <a:pt x="5392409" y="3266403"/>
                          <a:pt x="5419364" y="3694175"/>
                          <a:pt x="5376968" y="4022325"/>
                        </a:cubicBezTo>
                        <a:cubicBezTo>
                          <a:pt x="5158280" y="4002605"/>
                          <a:pt x="4938627" y="3993696"/>
                          <a:pt x="4651077" y="4022325"/>
                        </a:cubicBezTo>
                        <a:cubicBezTo>
                          <a:pt x="4379295" y="4033199"/>
                          <a:pt x="4276118" y="4018696"/>
                          <a:pt x="4032726" y="4022325"/>
                        </a:cubicBezTo>
                        <a:cubicBezTo>
                          <a:pt x="3767820" y="4034831"/>
                          <a:pt x="3624177" y="3999352"/>
                          <a:pt x="3306835" y="4022325"/>
                        </a:cubicBezTo>
                        <a:cubicBezTo>
                          <a:pt x="3008412" y="4007201"/>
                          <a:pt x="2712278" y="4030293"/>
                          <a:pt x="2527175" y="4022325"/>
                        </a:cubicBezTo>
                        <a:cubicBezTo>
                          <a:pt x="2355096" y="4010194"/>
                          <a:pt x="2126908" y="4063078"/>
                          <a:pt x="2016363" y="4022325"/>
                        </a:cubicBezTo>
                        <a:cubicBezTo>
                          <a:pt x="1925798" y="3997226"/>
                          <a:pt x="1492746" y="3999800"/>
                          <a:pt x="1344242" y="4022325"/>
                        </a:cubicBezTo>
                        <a:cubicBezTo>
                          <a:pt x="1202333" y="4065548"/>
                          <a:pt x="927969" y="4035961"/>
                          <a:pt x="725891" y="4022325"/>
                        </a:cubicBezTo>
                        <a:cubicBezTo>
                          <a:pt x="481154" y="4013809"/>
                          <a:pt x="360841" y="4026177"/>
                          <a:pt x="0" y="4022325"/>
                        </a:cubicBezTo>
                        <a:cubicBezTo>
                          <a:pt x="15434" y="3805557"/>
                          <a:pt x="-22842" y="3556933"/>
                          <a:pt x="0" y="3392161"/>
                        </a:cubicBezTo>
                        <a:cubicBezTo>
                          <a:pt x="-1697" y="3201902"/>
                          <a:pt x="26931" y="3051833"/>
                          <a:pt x="0" y="2842443"/>
                        </a:cubicBezTo>
                        <a:cubicBezTo>
                          <a:pt x="-36153" y="2598867"/>
                          <a:pt x="-2637" y="2472170"/>
                          <a:pt x="0" y="2252502"/>
                        </a:cubicBezTo>
                        <a:cubicBezTo>
                          <a:pt x="-9136" y="2017167"/>
                          <a:pt x="-17094" y="1810303"/>
                          <a:pt x="0" y="1702784"/>
                        </a:cubicBezTo>
                        <a:cubicBezTo>
                          <a:pt x="43851" y="1570588"/>
                          <a:pt x="69250" y="1304662"/>
                          <a:pt x="0" y="992174"/>
                        </a:cubicBezTo>
                        <a:cubicBezTo>
                          <a:pt x="-28105" y="726118"/>
                          <a:pt x="-4934" y="219094"/>
                          <a:pt x="0" y="0"/>
                        </a:cubicBezTo>
                        <a:close/>
                      </a:path>
                      <a:path w="5376968" h="4022325" fill="none" stroke="0" extrusionOk="0">
                        <a:moveTo>
                          <a:pt x="0" y="0"/>
                        </a:moveTo>
                        <a:cubicBezTo>
                          <a:pt x="149709" y="-31277"/>
                          <a:pt x="339889" y="-9368"/>
                          <a:pt x="672121" y="0"/>
                        </a:cubicBezTo>
                        <a:cubicBezTo>
                          <a:pt x="987835" y="-7576"/>
                          <a:pt x="1043013" y="-24425"/>
                          <a:pt x="1236703" y="0"/>
                        </a:cubicBezTo>
                        <a:cubicBezTo>
                          <a:pt x="1432902" y="3414"/>
                          <a:pt x="1613688" y="29254"/>
                          <a:pt x="1747515" y="0"/>
                        </a:cubicBezTo>
                        <a:cubicBezTo>
                          <a:pt x="1884176" y="-40247"/>
                          <a:pt x="2170634" y="32134"/>
                          <a:pt x="2527175" y="0"/>
                        </a:cubicBezTo>
                        <a:cubicBezTo>
                          <a:pt x="2866021" y="-16808"/>
                          <a:pt x="3013725" y="-14689"/>
                          <a:pt x="3306835" y="0"/>
                        </a:cubicBezTo>
                        <a:cubicBezTo>
                          <a:pt x="3595477" y="18294"/>
                          <a:pt x="3645383" y="-25462"/>
                          <a:pt x="3871417" y="0"/>
                        </a:cubicBezTo>
                        <a:cubicBezTo>
                          <a:pt x="4137594" y="-1928"/>
                          <a:pt x="4283534" y="-4035"/>
                          <a:pt x="4543538" y="0"/>
                        </a:cubicBezTo>
                        <a:cubicBezTo>
                          <a:pt x="4762543" y="-30736"/>
                          <a:pt x="5081408" y="54218"/>
                          <a:pt x="5376968" y="0"/>
                        </a:cubicBezTo>
                        <a:cubicBezTo>
                          <a:pt x="5435698" y="177274"/>
                          <a:pt x="5402415" y="474790"/>
                          <a:pt x="5376968" y="750834"/>
                        </a:cubicBezTo>
                        <a:cubicBezTo>
                          <a:pt x="5365480" y="1000478"/>
                          <a:pt x="5346390" y="1157812"/>
                          <a:pt x="5376968" y="1340775"/>
                        </a:cubicBezTo>
                        <a:cubicBezTo>
                          <a:pt x="5389214" y="1503450"/>
                          <a:pt x="5373973" y="1639884"/>
                          <a:pt x="5376968" y="1890493"/>
                        </a:cubicBezTo>
                        <a:cubicBezTo>
                          <a:pt x="5378988" y="2148684"/>
                          <a:pt x="5365115" y="2191676"/>
                          <a:pt x="5376968" y="2480434"/>
                        </a:cubicBezTo>
                        <a:cubicBezTo>
                          <a:pt x="5390363" y="2760523"/>
                          <a:pt x="5356029" y="2812872"/>
                          <a:pt x="5376968" y="3110598"/>
                        </a:cubicBezTo>
                        <a:cubicBezTo>
                          <a:pt x="5425691" y="3379520"/>
                          <a:pt x="5393851" y="3664082"/>
                          <a:pt x="5376968" y="4022325"/>
                        </a:cubicBezTo>
                        <a:cubicBezTo>
                          <a:pt x="5197326" y="3992061"/>
                          <a:pt x="4825518" y="4026204"/>
                          <a:pt x="4597308" y="4022325"/>
                        </a:cubicBezTo>
                        <a:cubicBezTo>
                          <a:pt x="4386124" y="4007916"/>
                          <a:pt x="4066270" y="4012625"/>
                          <a:pt x="3925187" y="4022325"/>
                        </a:cubicBezTo>
                        <a:cubicBezTo>
                          <a:pt x="3749769" y="4004738"/>
                          <a:pt x="3470937" y="4044509"/>
                          <a:pt x="3145526" y="4022325"/>
                        </a:cubicBezTo>
                        <a:cubicBezTo>
                          <a:pt x="2816913" y="4031885"/>
                          <a:pt x="2838941" y="3997438"/>
                          <a:pt x="2527175" y="4022325"/>
                        </a:cubicBezTo>
                        <a:cubicBezTo>
                          <a:pt x="2235282" y="4024728"/>
                          <a:pt x="2146049" y="3988983"/>
                          <a:pt x="1801284" y="4022325"/>
                        </a:cubicBezTo>
                        <a:cubicBezTo>
                          <a:pt x="1458189" y="4045790"/>
                          <a:pt x="1386887" y="4051465"/>
                          <a:pt x="1182933" y="4022325"/>
                        </a:cubicBezTo>
                        <a:cubicBezTo>
                          <a:pt x="965695" y="3996081"/>
                          <a:pt x="921078" y="3995289"/>
                          <a:pt x="672121" y="4022325"/>
                        </a:cubicBezTo>
                        <a:cubicBezTo>
                          <a:pt x="439680" y="4061927"/>
                          <a:pt x="207174" y="3976625"/>
                          <a:pt x="0" y="4022325"/>
                        </a:cubicBezTo>
                        <a:cubicBezTo>
                          <a:pt x="16711" y="3799579"/>
                          <a:pt x="-21007" y="3546655"/>
                          <a:pt x="0" y="3351938"/>
                        </a:cubicBezTo>
                        <a:cubicBezTo>
                          <a:pt x="40583" y="3145124"/>
                          <a:pt x="-95" y="3002874"/>
                          <a:pt x="0" y="2721773"/>
                        </a:cubicBezTo>
                        <a:cubicBezTo>
                          <a:pt x="-5709" y="2462740"/>
                          <a:pt x="17195" y="2417809"/>
                          <a:pt x="0" y="2091609"/>
                        </a:cubicBezTo>
                        <a:cubicBezTo>
                          <a:pt x="-12460" y="1807236"/>
                          <a:pt x="-23009" y="1598413"/>
                          <a:pt x="0" y="1340775"/>
                        </a:cubicBezTo>
                        <a:cubicBezTo>
                          <a:pt x="19874" y="1056127"/>
                          <a:pt x="-41802" y="906156"/>
                          <a:pt x="0" y="750834"/>
                        </a:cubicBezTo>
                        <a:cubicBezTo>
                          <a:pt x="17567" y="535084"/>
                          <a:pt x="-27499" y="34209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1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27734E8D-7B99-4013-B647-513B813E2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489774"/>
              </p:ext>
            </p:extLst>
          </p:nvPr>
        </p:nvGraphicFramePr>
        <p:xfrm>
          <a:off x="1966993" y="1355529"/>
          <a:ext cx="5127622" cy="3576456"/>
        </p:xfrm>
        <a:graphic>
          <a:graphicData uri="http://schemas.openxmlformats.org/drawingml/2006/table">
            <a:tbl>
              <a:tblPr firstRow="1" firstCol="1" bandRow="1"/>
              <a:tblGrid>
                <a:gridCol w="442542">
                  <a:extLst>
                    <a:ext uri="{9D8B030D-6E8A-4147-A177-3AD203B41FA5}">
                      <a16:colId xmlns:a16="http://schemas.microsoft.com/office/drawing/2014/main" val="1833358104"/>
                    </a:ext>
                  </a:extLst>
                </a:gridCol>
                <a:gridCol w="2472370">
                  <a:extLst>
                    <a:ext uri="{9D8B030D-6E8A-4147-A177-3AD203B41FA5}">
                      <a16:colId xmlns:a16="http://schemas.microsoft.com/office/drawing/2014/main" val="2186463077"/>
                    </a:ext>
                  </a:extLst>
                </a:gridCol>
                <a:gridCol w="442542">
                  <a:extLst>
                    <a:ext uri="{9D8B030D-6E8A-4147-A177-3AD203B41FA5}">
                      <a16:colId xmlns:a16="http://schemas.microsoft.com/office/drawing/2014/main" val="3750513584"/>
                    </a:ext>
                  </a:extLst>
                </a:gridCol>
                <a:gridCol w="442542">
                  <a:extLst>
                    <a:ext uri="{9D8B030D-6E8A-4147-A177-3AD203B41FA5}">
                      <a16:colId xmlns:a16="http://schemas.microsoft.com/office/drawing/2014/main" val="3319712663"/>
                    </a:ext>
                  </a:extLst>
                </a:gridCol>
                <a:gridCol w="442542">
                  <a:extLst>
                    <a:ext uri="{9D8B030D-6E8A-4147-A177-3AD203B41FA5}">
                      <a16:colId xmlns:a16="http://schemas.microsoft.com/office/drawing/2014/main" val="865781639"/>
                    </a:ext>
                  </a:extLst>
                </a:gridCol>
                <a:gridCol w="442542">
                  <a:extLst>
                    <a:ext uri="{9D8B030D-6E8A-4147-A177-3AD203B41FA5}">
                      <a16:colId xmlns:a16="http://schemas.microsoft.com/office/drawing/2014/main" val="3227690051"/>
                    </a:ext>
                  </a:extLst>
                </a:gridCol>
                <a:gridCol w="442542">
                  <a:extLst>
                    <a:ext uri="{9D8B030D-6E8A-4147-A177-3AD203B41FA5}">
                      <a16:colId xmlns:a16="http://schemas.microsoft.com/office/drawing/2014/main" val="4129358385"/>
                    </a:ext>
                  </a:extLst>
                </a:gridCol>
              </a:tblGrid>
              <a:tr h="13861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Faktor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Sumber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649732"/>
                  </a:ext>
                </a:extLst>
              </a:tr>
              <a:tr h="138617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825692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462039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Jenis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kelamin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780148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Tingkat pendidikan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154502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Jenis pekerjaan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768564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Tingkat pendapatan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078475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Pengetahuan dan keahlian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16820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Buta huruf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803384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Kepercayaan terhadap budaya tertentu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812635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Etnis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5692121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Agama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691355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Jarak rumah dengan lokasi kegiatan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132873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Lama tinggal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530876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Peran pemerintah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879250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Tokoh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041225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Pemerintah desa/dusun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125669"/>
                  </a:ext>
                </a:extLst>
              </a:tr>
              <a:tr h="182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Konsultan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fasilitator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√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029457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19F1654-471E-40C1-8D18-5AFE0330F91B}"/>
              </a:ext>
            </a:extLst>
          </p:cNvPr>
          <p:cNvSpPr txBox="1"/>
          <p:nvPr/>
        </p:nvSpPr>
        <p:spPr>
          <a:xfrm>
            <a:off x="1150817" y="1075823"/>
            <a:ext cx="69741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ID" sz="1200" b="1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 FAKTOR</a:t>
            </a:r>
            <a:endParaRPr lang="en-ID" sz="9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F56D14-5C2A-4A3E-9E5B-187AD25B90FC}"/>
              </a:ext>
            </a:extLst>
          </p:cNvPr>
          <p:cNvCxnSpPr>
            <a:cxnSpLocks/>
          </p:cNvCxnSpPr>
          <p:nvPr/>
        </p:nvCxnSpPr>
        <p:spPr>
          <a:xfrm flipH="1">
            <a:off x="7234014" y="1970463"/>
            <a:ext cx="1082112" cy="1312419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8" grpId="0"/>
      <p:bldP spid="28" grpId="1"/>
      <p:bldP spid="38" grpId="0" animBg="1"/>
      <p:bldP spid="38" grpId="1" animBg="1"/>
      <p:bldP spid="40" grpId="0" animBg="1"/>
      <p:bldP spid="40" grpId="1" animBg="1"/>
      <p:bldP spid="42" grpId="0" animBg="1"/>
      <p:bldP spid="42" grpId="1" animBg="1"/>
      <p:bldP spid="47" grpId="0" animBg="1"/>
      <p:bldP spid="47" grpId="1" animBg="1"/>
      <p:bldP spid="49" grpId="0"/>
      <p:bldP spid="4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980862" y="2393417"/>
            <a:ext cx="329730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(G</a:t>
            </a:r>
            <a:r>
              <a:rPr lang="en" sz="1400" dirty="0"/>
              <a:t>ambaran umum KECAMATAN WAY LIMA, GAMBARAN UMUM DESA SIDODADI, GAMBARAN PAMSIMAS DI DESA SIDODADI)</a:t>
            </a:r>
            <a:endParaRPr sz="1400"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03</a:t>
            </a:r>
            <a:br>
              <a:rPr lang="en" sz="4400" dirty="0"/>
            </a:br>
            <a:r>
              <a:rPr lang="en" sz="4400" dirty="0"/>
              <a:t>GAMBARAN UMUM</a:t>
            </a:r>
            <a:endParaRPr sz="4400" dirty="0"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100" y="1125125"/>
            <a:ext cx="1640625" cy="29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EF16A-54A1-4200-AEE1-F115B99FFB67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74333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91E233-2ED0-48E0-B2FA-0072BE9DD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>
          <a:xfrm>
            <a:off x="3302268" y="511860"/>
            <a:ext cx="5696588" cy="40731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8FC349-2E47-4296-A68F-2831122DAFFB}"/>
              </a:ext>
            </a:extLst>
          </p:cNvPr>
          <p:cNvSpPr/>
          <p:nvPr/>
        </p:nvSpPr>
        <p:spPr>
          <a:xfrm>
            <a:off x="145144" y="2166257"/>
            <a:ext cx="2939358" cy="23124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Kecamatan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Way Lima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merupakan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salah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kecamatan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angka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2020,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Kecamatan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Way Lima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penduduk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31.033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jiwa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Adapun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batas-batas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wilayah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Kecamatan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Way Lima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berikut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: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Utara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Gedong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Tataan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Timur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Padang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Cermin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Selatan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Kedondong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Barat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Pringsewu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70C5E7-DC7E-4691-8823-2756D970A941}"/>
              </a:ext>
            </a:extLst>
          </p:cNvPr>
          <p:cNvSpPr/>
          <p:nvPr/>
        </p:nvSpPr>
        <p:spPr>
          <a:xfrm>
            <a:off x="145143" y="2166256"/>
            <a:ext cx="2939359" cy="23124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Desa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salah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satu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s-ES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Way</a:t>
            </a:r>
            <a:r>
              <a:rPr lang="es-ES" sz="1000" dirty="0">
                <a:solidFill>
                  <a:schemeClr val="tx2"/>
                </a:solidFill>
                <a:latin typeface="Abadi" panose="020B0604020104020204" pitchFamily="34" charset="0"/>
              </a:rPr>
              <a:t> Lima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Adapun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batas-batas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wilayah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berikut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: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Utara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Tambah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Rejo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Gading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Rejo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Timur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Padang Ratu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Gedong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Tataan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Selatan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Banjar Negeri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Way Lima </a:t>
            </a:r>
          </a:p>
          <a:p>
            <a:pPr marL="271463" indent="-184150">
              <a:buClr>
                <a:schemeClr val="tx2"/>
              </a:buClr>
              <a:buAutoNum type="arabicPeriod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Barat :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Paguyuban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Way Lima 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Karakteristik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demografi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penduduknya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berjumlah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3.269 Jiwa.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Mata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Pencaharian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mayoritas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petani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pedagang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D0EA88-24C2-444F-AC23-F40BA2531BF5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V="1">
            <a:off x="3084502" y="1856859"/>
            <a:ext cx="2280632" cy="1465609"/>
          </a:xfrm>
          <a:prstGeom prst="straightConnector1">
            <a:avLst/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9ECD8D4-8D29-4A34-B0CF-B0AD85E3DE52}"/>
              </a:ext>
            </a:extLst>
          </p:cNvPr>
          <p:cNvSpPr/>
          <p:nvPr/>
        </p:nvSpPr>
        <p:spPr>
          <a:xfrm>
            <a:off x="5156504" y="928903"/>
            <a:ext cx="1424616" cy="1087168"/>
          </a:xfrm>
          <a:prstGeom prst="ellipse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7CDED-8143-4ECE-A086-271180F07E4D}"/>
              </a:ext>
            </a:extLst>
          </p:cNvPr>
          <p:cNvSpPr/>
          <p:nvPr/>
        </p:nvSpPr>
        <p:spPr>
          <a:xfrm>
            <a:off x="137859" y="2166256"/>
            <a:ext cx="2939359" cy="23124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Program PAMSIMAS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diadakan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merupakan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III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berlangsung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selama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periode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2015-2019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Program PAMSIMAS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diresmikan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tanggal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29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Desember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2017.</a:t>
            </a:r>
          </a:p>
          <a:p>
            <a:pPr marL="87313" indent="-87313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Program PAMSIMAS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pelayanan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130 KK</a:t>
            </a:r>
          </a:p>
          <a:p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7F903-3671-4407-B865-DB0847911351}"/>
              </a:ext>
            </a:extLst>
          </p:cNvPr>
          <p:cNvSpPr txBox="1"/>
          <p:nvPr/>
        </p:nvSpPr>
        <p:spPr>
          <a:xfrm>
            <a:off x="3200670" y="4478680"/>
            <a:ext cx="5798186" cy="519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050" i="1" dirty="0" err="1">
                <a:solidFill>
                  <a:schemeClr val="bg2"/>
                </a:solidFill>
                <a:latin typeface="Abadi" panose="020B0604020104020204" pitchFamily="34" charset="0"/>
              </a:rPr>
              <a:t>Sumber</a:t>
            </a:r>
            <a:r>
              <a:rPr lang="en-ID" sz="1050" i="1" dirty="0">
                <a:solidFill>
                  <a:schemeClr val="bg2"/>
                </a:solidFill>
                <a:latin typeface="Abadi" panose="020B0604020104020204" pitchFamily="34" charset="0"/>
              </a:rPr>
              <a:t>: Hasil </a:t>
            </a:r>
            <a:r>
              <a:rPr lang="en-ID" sz="1050" i="1" dirty="0" err="1">
                <a:solidFill>
                  <a:schemeClr val="bg2"/>
                </a:solidFill>
                <a:latin typeface="Abadi" panose="020B0604020104020204" pitchFamily="34" charset="0"/>
              </a:rPr>
              <a:t>Pengolahan</a:t>
            </a:r>
            <a:r>
              <a:rPr lang="en-ID" sz="1050" i="1" dirty="0">
                <a:solidFill>
                  <a:schemeClr val="bg2"/>
                </a:solidFill>
                <a:latin typeface="Abadi" panose="020B0604020104020204" pitchFamily="34" charset="0"/>
              </a:rPr>
              <a:t> ArcGIS, 2020</a:t>
            </a:r>
          </a:p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PETA ADMINITRASI KECAMATAN WAY LIMA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247110-B381-4530-8068-8A7C2C581939}"/>
              </a:ext>
            </a:extLst>
          </p:cNvPr>
          <p:cNvSpPr txBox="1"/>
          <p:nvPr/>
        </p:nvSpPr>
        <p:spPr>
          <a:xfrm>
            <a:off x="3200670" y="4493193"/>
            <a:ext cx="5798186" cy="519373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050" i="1" dirty="0" err="1">
                <a:solidFill>
                  <a:schemeClr val="bg2"/>
                </a:solidFill>
                <a:latin typeface="Abadi" panose="020B0604020104020204" pitchFamily="34" charset="0"/>
              </a:rPr>
              <a:t>Sumber</a:t>
            </a:r>
            <a:r>
              <a:rPr lang="en-ID" sz="1050" i="1" dirty="0">
                <a:solidFill>
                  <a:schemeClr val="bg2"/>
                </a:solidFill>
                <a:latin typeface="Abadi" panose="020B0604020104020204" pitchFamily="34" charset="0"/>
              </a:rPr>
              <a:t>: Hasil </a:t>
            </a:r>
            <a:r>
              <a:rPr lang="en-ID" sz="1050" i="1" dirty="0" err="1">
                <a:solidFill>
                  <a:schemeClr val="bg2"/>
                </a:solidFill>
                <a:latin typeface="Abadi" panose="020B0604020104020204" pitchFamily="34" charset="0"/>
              </a:rPr>
              <a:t>Pengolahan</a:t>
            </a:r>
            <a:r>
              <a:rPr lang="en-ID" sz="1050" i="1" dirty="0">
                <a:solidFill>
                  <a:schemeClr val="bg2"/>
                </a:solidFill>
                <a:latin typeface="Abadi" panose="020B0604020104020204" pitchFamily="34" charset="0"/>
              </a:rPr>
              <a:t> ArcGIS, 2020</a:t>
            </a:r>
          </a:p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PETA SEBARAN PELANGGAN PAMSIMAS DESA SIDODADI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4AD4B9-6749-4E16-BE25-365674B7E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553" y="511860"/>
            <a:ext cx="5682019" cy="4073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42AB23-270C-44C1-9CE6-14557D72200F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45"/>
          <p:cNvSpPr txBox="1">
            <a:spLocks noGrp="1"/>
          </p:cNvSpPr>
          <p:nvPr>
            <p:ph type="title"/>
          </p:nvPr>
        </p:nvSpPr>
        <p:spPr>
          <a:xfrm>
            <a:off x="1856688" y="2398624"/>
            <a:ext cx="3297300" cy="1349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(MENGIDENTIFIKASI KONDISI TERKINI PROGRAM PAMSIMAS, MENGIDENTIFIKASI BENTUK PARTISIPASI MASYARAKAT, MENGANALISIS FAKTOR-FAKTOR YANG MEMPENGARUHI PARTISIPASI MASYARAKAT DALAM PROGRAM PAMSIMAS)</a:t>
            </a:r>
            <a:endParaRPr sz="1400" dirty="0"/>
          </a:p>
        </p:txBody>
      </p:sp>
      <p:sp>
        <p:nvSpPr>
          <p:cNvPr id="4226" name="Google Shape;4226;p45"/>
          <p:cNvSpPr txBox="1">
            <a:spLocks noGrp="1"/>
          </p:cNvSpPr>
          <p:nvPr>
            <p:ph type="title" idx="2"/>
          </p:nvPr>
        </p:nvSpPr>
        <p:spPr>
          <a:xfrm>
            <a:off x="1856688" y="1048925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br>
              <a:rPr lang="en" sz="3200" dirty="0"/>
            </a:br>
            <a:r>
              <a:rPr lang="en" sz="3200" dirty="0"/>
              <a:t>ANALISIS &amp; PEMBAHASAN</a:t>
            </a:r>
            <a:endParaRPr sz="3200" dirty="0"/>
          </a:p>
        </p:txBody>
      </p:sp>
      <p:pic>
        <p:nvPicPr>
          <p:cNvPr id="4228" name="Google Shape;4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651" y="1122124"/>
            <a:ext cx="1958026" cy="31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14605-6C04-488E-AF2D-11D46AE123C7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9215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46"/>
          <p:cNvSpPr txBox="1">
            <a:spLocks noGrp="1"/>
          </p:cNvSpPr>
          <p:nvPr>
            <p:ph type="subTitle" idx="5"/>
          </p:nvPr>
        </p:nvSpPr>
        <p:spPr>
          <a:xfrm>
            <a:off x="5981700" y="3590900"/>
            <a:ext cx="24423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Bab 4 </a:t>
            </a:r>
            <a:r>
              <a:rPr lang="en-ID" sz="1600" dirty="0" err="1"/>
              <a:t>analisis</a:t>
            </a:r>
            <a:r>
              <a:rPr lang="en-ID" sz="1600" dirty="0"/>
              <a:t> dan </a:t>
            </a:r>
            <a:r>
              <a:rPr lang="en-ID" sz="1600" dirty="0" err="1"/>
              <a:t>pembahasan</a:t>
            </a:r>
            <a:endParaRPr lang="en-ID" sz="1600" dirty="0"/>
          </a:p>
        </p:txBody>
      </p:sp>
      <p:sp>
        <p:nvSpPr>
          <p:cNvPr id="4234" name="Google Shape;4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4235" name="Google Shape;4235;p46"/>
          <p:cNvSpPr txBox="1">
            <a:spLocks noGrp="1"/>
          </p:cNvSpPr>
          <p:nvPr>
            <p:ph type="subTitle" idx="1"/>
          </p:nvPr>
        </p:nvSpPr>
        <p:spPr>
          <a:xfrm>
            <a:off x="720000" y="3590900"/>
            <a:ext cx="24423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LAMPIRAN</a:t>
            </a:r>
            <a:endParaRPr sz="1600" dirty="0"/>
          </a:p>
        </p:txBody>
      </p:sp>
      <p:sp>
        <p:nvSpPr>
          <p:cNvPr id="4237" name="Google Shape;4237;p46"/>
          <p:cNvSpPr txBox="1">
            <a:spLocks noGrp="1"/>
          </p:cNvSpPr>
          <p:nvPr>
            <p:ph type="subTitle" idx="3"/>
          </p:nvPr>
        </p:nvSpPr>
        <p:spPr>
          <a:xfrm>
            <a:off x="3350850" y="3590900"/>
            <a:ext cx="24423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B</a:t>
            </a:r>
            <a:r>
              <a:rPr lang="en" sz="1600" dirty="0"/>
              <a:t>ab 5 kesimpulan &amp; rekomendasi</a:t>
            </a:r>
            <a:endParaRPr sz="1600" dirty="0"/>
          </a:p>
        </p:txBody>
      </p:sp>
      <p:sp>
        <p:nvSpPr>
          <p:cNvPr id="4240" name="Google Shape;4240;p46"/>
          <p:cNvSpPr txBox="1">
            <a:spLocks noGrp="1"/>
          </p:cNvSpPr>
          <p:nvPr>
            <p:ph type="subTitle" idx="7"/>
          </p:nvPr>
        </p:nvSpPr>
        <p:spPr>
          <a:xfrm>
            <a:off x="720000" y="1782150"/>
            <a:ext cx="24423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Bab 1 pendahuluan</a:t>
            </a:r>
            <a:endParaRPr sz="1600" dirty="0"/>
          </a:p>
        </p:txBody>
      </p:sp>
      <p:sp>
        <p:nvSpPr>
          <p:cNvPr id="4242" name="Google Shape;4242;p46"/>
          <p:cNvSpPr txBox="1">
            <a:spLocks noGrp="1"/>
          </p:cNvSpPr>
          <p:nvPr>
            <p:ph type="subTitle" idx="9"/>
          </p:nvPr>
        </p:nvSpPr>
        <p:spPr>
          <a:xfrm>
            <a:off x="3350850" y="1782150"/>
            <a:ext cx="24423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B</a:t>
            </a:r>
            <a:r>
              <a:rPr lang="en" sz="1600" dirty="0"/>
              <a:t>ab 2 tinjauan literatur</a:t>
            </a:r>
            <a:endParaRPr sz="1600" dirty="0"/>
          </a:p>
        </p:txBody>
      </p:sp>
      <p:sp>
        <p:nvSpPr>
          <p:cNvPr id="4244" name="Google Shape;4244;p46"/>
          <p:cNvSpPr txBox="1">
            <a:spLocks noGrp="1"/>
          </p:cNvSpPr>
          <p:nvPr>
            <p:ph type="subTitle" idx="14"/>
          </p:nvPr>
        </p:nvSpPr>
        <p:spPr>
          <a:xfrm>
            <a:off x="5981700" y="1782150"/>
            <a:ext cx="2442300" cy="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B</a:t>
            </a:r>
            <a:r>
              <a:rPr lang="en" sz="1600" dirty="0"/>
              <a:t>ab 3 gambaran umum</a:t>
            </a:r>
            <a:endParaRPr sz="1600" dirty="0"/>
          </a:p>
        </p:txBody>
      </p:sp>
      <p:grpSp>
        <p:nvGrpSpPr>
          <p:cNvPr id="4246" name="Google Shape;4246;p46"/>
          <p:cNvGrpSpPr/>
          <p:nvPr/>
        </p:nvGrpSpPr>
        <p:grpSpPr>
          <a:xfrm>
            <a:off x="1773224" y="1315280"/>
            <a:ext cx="335852" cy="262775"/>
            <a:chOff x="1390895" y="2004612"/>
            <a:chExt cx="311176" cy="243468"/>
          </a:xfrm>
        </p:grpSpPr>
        <p:sp>
          <p:nvSpPr>
            <p:cNvPr id="4247" name="Google Shape;4247;p46"/>
            <p:cNvSpPr/>
            <p:nvPr/>
          </p:nvSpPr>
          <p:spPr>
            <a:xfrm>
              <a:off x="1390895" y="2004612"/>
              <a:ext cx="311176" cy="243468"/>
            </a:xfrm>
            <a:custGeom>
              <a:avLst/>
              <a:gdLst/>
              <a:ahLst/>
              <a:cxnLst/>
              <a:rect l="l" t="t" r="r" b="b"/>
              <a:pathLst>
                <a:path w="13976" h="10935" extrusionOk="0">
                  <a:moveTo>
                    <a:pt x="10503" y="904"/>
                  </a:moveTo>
                  <a:cubicBezTo>
                    <a:pt x="10642" y="1210"/>
                    <a:pt x="10767" y="1501"/>
                    <a:pt x="10878" y="1821"/>
                  </a:cubicBezTo>
                  <a:lnTo>
                    <a:pt x="7655" y="1821"/>
                  </a:lnTo>
                  <a:cubicBezTo>
                    <a:pt x="7766" y="1501"/>
                    <a:pt x="7878" y="1210"/>
                    <a:pt x="8030" y="904"/>
                  </a:cubicBezTo>
                  <a:close/>
                  <a:moveTo>
                    <a:pt x="11114" y="2738"/>
                  </a:moveTo>
                  <a:cubicBezTo>
                    <a:pt x="11170" y="3029"/>
                    <a:pt x="11212" y="3335"/>
                    <a:pt x="11225" y="3640"/>
                  </a:cubicBezTo>
                  <a:lnTo>
                    <a:pt x="7307" y="3640"/>
                  </a:lnTo>
                  <a:cubicBezTo>
                    <a:pt x="7322" y="3335"/>
                    <a:pt x="7363" y="3029"/>
                    <a:pt x="7419" y="2738"/>
                  </a:cubicBezTo>
                  <a:close/>
                  <a:moveTo>
                    <a:pt x="11170" y="4557"/>
                  </a:moveTo>
                  <a:cubicBezTo>
                    <a:pt x="10975" y="5085"/>
                    <a:pt x="10475" y="5474"/>
                    <a:pt x="9878" y="5474"/>
                  </a:cubicBezTo>
                  <a:lnTo>
                    <a:pt x="8656" y="5474"/>
                  </a:lnTo>
                  <a:cubicBezTo>
                    <a:pt x="8058" y="5474"/>
                    <a:pt x="7558" y="5085"/>
                    <a:pt x="7363" y="4557"/>
                  </a:cubicBezTo>
                  <a:close/>
                  <a:moveTo>
                    <a:pt x="13059" y="4557"/>
                  </a:moveTo>
                  <a:lnTo>
                    <a:pt x="13059" y="7294"/>
                  </a:lnTo>
                  <a:lnTo>
                    <a:pt x="5460" y="7294"/>
                  </a:lnTo>
                  <a:lnTo>
                    <a:pt x="5460" y="4557"/>
                  </a:lnTo>
                  <a:lnTo>
                    <a:pt x="6418" y="4557"/>
                  </a:lnTo>
                  <a:cubicBezTo>
                    <a:pt x="6641" y="5600"/>
                    <a:pt x="7558" y="6378"/>
                    <a:pt x="8656" y="6378"/>
                  </a:cubicBezTo>
                  <a:lnTo>
                    <a:pt x="9878" y="6378"/>
                  </a:lnTo>
                  <a:cubicBezTo>
                    <a:pt x="10975" y="6378"/>
                    <a:pt x="11892" y="5600"/>
                    <a:pt x="12114" y="4557"/>
                  </a:cubicBezTo>
                  <a:close/>
                  <a:moveTo>
                    <a:pt x="4557" y="3640"/>
                  </a:moveTo>
                  <a:lnTo>
                    <a:pt x="4557" y="9114"/>
                  </a:lnTo>
                  <a:lnTo>
                    <a:pt x="3710" y="9114"/>
                  </a:lnTo>
                  <a:cubicBezTo>
                    <a:pt x="3529" y="8586"/>
                    <a:pt x="3015" y="8197"/>
                    <a:pt x="2432" y="8197"/>
                  </a:cubicBezTo>
                  <a:cubicBezTo>
                    <a:pt x="1876" y="8197"/>
                    <a:pt x="1389" y="8530"/>
                    <a:pt x="1181" y="9017"/>
                  </a:cubicBezTo>
                  <a:cubicBezTo>
                    <a:pt x="1015" y="8906"/>
                    <a:pt x="904" y="8725"/>
                    <a:pt x="904" y="8503"/>
                  </a:cubicBezTo>
                  <a:lnTo>
                    <a:pt x="904" y="4099"/>
                  </a:lnTo>
                  <a:cubicBezTo>
                    <a:pt x="904" y="3849"/>
                    <a:pt x="1111" y="3640"/>
                    <a:pt x="1361" y="3640"/>
                  </a:cubicBezTo>
                  <a:close/>
                  <a:moveTo>
                    <a:pt x="10781" y="8197"/>
                  </a:moveTo>
                  <a:cubicBezTo>
                    <a:pt x="10197" y="8197"/>
                    <a:pt x="9684" y="8586"/>
                    <a:pt x="9502" y="9114"/>
                  </a:cubicBezTo>
                  <a:lnTo>
                    <a:pt x="5460" y="9114"/>
                  </a:lnTo>
                  <a:lnTo>
                    <a:pt x="5460" y="8197"/>
                  </a:lnTo>
                  <a:close/>
                  <a:moveTo>
                    <a:pt x="13059" y="8197"/>
                  </a:moveTo>
                  <a:lnTo>
                    <a:pt x="13059" y="8656"/>
                  </a:lnTo>
                  <a:cubicBezTo>
                    <a:pt x="13059" y="8906"/>
                    <a:pt x="12864" y="9114"/>
                    <a:pt x="12614" y="9114"/>
                  </a:cubicBezTo>
                  <a:lnTo>
                    <a:pt x="12073" y="9114"/>
                  </a:lnTo>
                  <a:cubicBezTo>
                    <a:pt x="11892" y="8586"/>
                    <a:pt x="11379" y="8197"/>
                    <a:pt x="10781" y="8197"/>
                  </a:cubicBezTo>
                  <a:close/>
                  <a:moveTo>
                    <a:pt x="2432" y="9114"/>
                  </a:moveTo>
                  <a:cubicBezTo>
                    <a:pt x="2682" y="9114"/>
                    <a:pt x="2876" y="9323"/>
                    <a:pt x="2876" y="9573"/>
                  </a:cubicBezTo>
                  <a:cubicBezTo>
                    <a:pt x="2876" y="9823"/>
                    <a:pt x="2682" y="10031"/>
                    <a:pt x="2432" y="10031"/>
                  </a:cubicBezTo>
                  <a:cubicBezTo>
                    <a:pt x="2182" y="10031"/>
                    <a:pt x="1973" y="9823"/>
                    <a:pt x="1973" y="9573"/>
                  </a:cubicBezTo>
                  <a:cubicBezTo>
                    <a:pt x="1973" y="9323"/>
                    <a:pt x="2182" y="9114"/>
                    <a:pt x="2432" y="9114"/>
                  </a:cubicBezTo>
                  <a:close/>
                  <a:moveTo>
                    <a:pt x="10781" y="9114"/>
                  </a:moveTo>
                  <a:cubicBezTo>
                    <a:pt x="11031" y="9114"/>
                    <a:pt x="11240" y="9323"/>
                    <a:pt x="11240" y="9573"/>
                  </a:cubicBezTo>
                  <a:cubicBezTo>
                    <a:pt x="11240" y="9823"/>
                    <a:pt x="11031" y="10031"/>
                    <a:pt x="10781" y="10031"/>
                  </a:cubicBezTo>
                  <a:cubicBezTo>
                    <a:pt x="10531" y="10031"/>
                    <a:pt x="10336" y="9823"/>
                    <a:pt x="10336" y="9573"/>
                  </a:cubicBezTo>
                  <a:cubicBezTo>
                    <a:pt x="10336" y="9323"/>
                    <a:pt x="10531" y="9114"/>
                    <a:pt x="10781" y="9114"/>
                  </a:cubicBezTo>
                  <a:close/>
                  <a:moveTo>
                    <a:pt x="6835" y="0"/>
                  </a:moveTo>
                  <a:cubicBezTo>
                    <a:pt x="6585" y="0"/>
                    <a:pt x="6377" y="195"/>
                    <a:pt x="6377" y="445"/>
                  </a:cubicBezTo>
                  <a:cubicBezTo>
                    <a:pt x="6377" y="709"/>
                    <a:pt x="6585" y="904"/>
                    <a:pt x="6835" y="904"/>
                  </a:cubicBezTo>
                  <a:lnTo>
                    <a:pt x="7030" y="904"/>
                  </a:lnTo>
                  <a:cubicBezTo>
                    <a:pt x="6655" y="1779"/>
                    <a:pt x="6446" y="2710"/>
                    <a:pt x="6391" y="3640"/>
                  </a:cubicBezTo>
                  <a:lnTo>
                    <a:pt x="5460" y="3640"/>
                  </a:lnTo>
                  <a:lnTo>
                    <a:pt x="5460" y="3182"/>
                  </a:lnTo>
                  <a:cubicBezTo>
                    <a:pt x="5460" y="2932"/>
                    <a:pt x="5266" y="2738"/>
                    <a:pt x="5016" y="2738"/>
                  </a:cubicBezTo>
                  <a:lnTo>
                    <a:pt x="1361" y="2738"/>
                  </a:lnTo>
                  <a:cubicBezTo>
                    <a:pt x="611" y="2738"/>
                    <a:pt x="0" y="3349"/>
                    <a:pt x="0" y="4099"/>
                  </a:cubicBezTo>
                  <a:lnTo>
                    <a:pt x="0" y="8503"/>
                  </a:lnTo>
                  <a:cubicBezTo>
                    <a:pt x="0" y="9212"/>
                    <a:pt x="472" y="9795"/>
                    <a:pt x="1126" y="9975"/>
                  </a:cubicBezTo>
                  <a:cubicBezTo>
                    <a:pt x="1293" y="10531"/>
                    <a:pt x="1806" y="10934"/>
                    <a:pt x="2432" y="10934"/>
                  </a:cubicBezTo>
                  <a:cubicBezTo>
                    <a:pt x="3015" y="10934"/>
                    <a:pt x="3529" y="10559"/>
                    <a:pt x="3710" y="10031"/>
                  </a:cubicBezTo>
                  <a:lnTo>
                    <a:pt x="9502" y="10031"/>
                  </a:lnTo>
                  <a:cubicBezTo>
                    <a:pt x="9684" y="10559"/>
                    <a:pt x="10197" y="10934"/>
                    <a:pt x="10781" y="10934"/>
                  </a:cubicBezTo>
                  <a:cubicBezTo>
                    <a:pt x="11379" y="10934"/>
                    <a:pt x="11892" y="10559"/>
                    <a:pt x="12073" y="10031"/>
                  </a:cubicBezTo>
                  <a:lnTo>
                    <a:pt x="12614" y="10031"/>
                  </a:lnTo>
                  <a:cubicBezTo>
                    <a:pt x="13365" y="10031"/>
                    <a:pt x="13976" y="9419"/>
                    <a:pt x="13976" y="8656"/>
                  </a:cubicBezTo>
                  <a:lnTo>
                    <a:pt x="13976" y="3182"/>
                  </a:lnTo>
                  <a:cubicBezTo>
                    <a:pt x="13976" y="2932"/>
                    <a:pt x="13768" y="2738"/>
                    <a:pt x="13518" y="2738"/>
                  </a:cubicBezTo>
                  <a:cubicBezTo>
                    <a:pt x="13268" y="2738"/>
                    <a:pt x="13059" y="2932"/>
                    <a:pt x="13059" y="3182"/>
                  </a:cubicBezTo>
                  <a:lnTo>
                    <a:pt x="13059" y="3640"/>
                  </a:lnTo>
                  <a:lnTo>
                    <a:pt x="12142" y="3640"/>
                  </a:lnTo>
                  <a:cubicBezTo>
                    <a:pt x="12086" y="2710"/>
                    <a:pt x="11864" y="1779"/>
                    <a:pt x="11503" y="904"/>
                  </a:cubicBezTo>
                  <a:lnTo>
                    <a:pt x="11697" y="904"/>
                  </a:lnTo>
                  <a:cubicBezTo>
                    <a:pt x="11948" y="904"/>
                    <a:pt x="12157" y="709"/>
                    <a:pt x="12157" y="445"/>
                  </a:cubicBezTo>
                  <a:cubicBezTo>
                    <a:pt x="12157" y="195"/>
                    <a:pt x="11948" y="0"/>
                    <a:pt x="1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6"/>
            <p:cNvSpPr/>
            <p:nvPr/>
          </p:nvSpPr>
          <p:spPr>
            <a:xfrm>
              <a:off x="1431417" y="2106074"/>
              <a:ext cx="40522" cy="20417"/>
            </a:xfrm>
            <a:custGeom>
              <a:avLst/>
              <a:gdLst/>
              <a:ahLst/>
              <a:cxnLst/>
              <a:rect l="l" t="t" r="r" b="b"/>
              <a:pathLst>
                <a:path w="1820" h="917" extrusionOk="0">
                  <a:moveTo>
                    <a:pt x="458" y="0"/>
                  </a:moveTo>
                  <a:cubicBezTo>
                    <a:pt x="208" y="0"/>
                    <a:pt x="0" y="209"/>
                    <a:pt x="0" y="459"/>
                  </a:cubicBezTo>
                  <a:cubicBezTo>
                    <a:pt x="0" y="709"/>
                    <a:pt x="208" y="917"/>
                    <a:pt x="458" y="917"/>
                  </a:cubicBezTo>
                  <a:lnTo>
                    <a:pt x="1362" y="917"/>
                  </a:lnTo>
                  <a:cubicBezTo>
                    <a:pt x="1612" y="917"/>
                    <a:pt x="1820" y="709"/>
                    <a:pt x="1820" y="459"/>
                  </a:cubicBezTo>
                  <a:cubicBezTo>
                    <a:pt x="1820" y="209"/>
                    <a:pt x="1612" y="0"/>
                    <a:pt x="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6"/>
            <p:cNvSpPr/>
            <p:nvPr/>
          </p:nvSpPr>
          <p:spPr>
            <a:xfrm>
              <a:off x="1431417" y="2146596"/>
              <a:ext cx="40522" cy="20439"/>
            </a:xfrm>
            <a:custGeom>
              <a:avLst/>
              <a:gdLst/>
              <a:ahLst/>
              <a:cxnLst/>
              <a:rect l="l" t="t" r="r" b="b"/>
              <a:pathLst>
                <a:path w="1820" h="918" extrusionOk="0">
                  <a:moveTo>
                    <a:pt x="458" y="1"/>
                  </a:moveTo>
                  <a:cubicBezTo>
                    <a:pt x="208" y="1"/>
                    <a:pt x="0" y="208"/>
                    <a:pt x="0" y="458"/>
                  </a:cubicBezTo>
                  <a:cubicBezTo>
                    <a:pt x="0" y="709"/>
                    <a:pt x="208" y="917"/>
                    <a:pt x="458" y="917"/>
                  </a:cubicBezTo>
                  <a:lnTo>
                    <a:pt x="1362" y="917"/>
                  </a:lnTo>
                  <a:cubicBezTo>
                    <a:pt x="1612" y="917"/>
                    <a:pt x="1820" y="709"/>
                    <a:pt x="1820" y="458"/>
                  </a:cubicBezTo>
                  <a:cubicBezTo>
                    <a:pt x="1820" y="208"/>
                    <a:pt x="1612" y="1"/>
                    <a:pt x="1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0" name="Google Shape;4250;p46"/>
          <p:cNvSpPr/>
          <p:nvPr/>
        </p:nvSpPr>
        <p:spPr>
          <a:xfrm>
            <a:off x="4403863" y="1304095"/>
            <a:ext cx="335878" cy="285146"/>
          </a:xfrm>
          <a:custGeom>
            <a:avLst/>
            <a:gdLst/>
            <a:ahLst/>
            <a:cxnLst/>
            <a:rect l="l" t="t" r="r" b="b"/>
            <a:pathLst>
              <a:path w="13976" h="11865" extrusionOk="0">
                <a:moveTo>
                  <a:pt x="3029" y="918"/>
                </a:moveTo>
                <a:lnTo>
                  <a:pt x="3029" y="2737"/>
                </a:lnTo>
                <a:lnTo>
                  <a:pt x="904" y="2737"/>
                </a:lnTo>
                <a:lnTo>
                  <a:pt x="904" y="918"/>
                </a:lnTo>
                <a:close/>
                <a:moveTo>
                  <a:pt x="7600" y="918"/>
                </a:moveTo>
                <a:lnTo>
                  <a:pt x="7600" y="2737"/>
                </a:lnTo>
                <a:lnTo>
                  <a:pt x="3945" y="2737"/>
                </a:lnTo>
                <a:lnTo>
                  <a:pt x="3945" y="918"/>
                </a:lnTo>
                <a:close/>
                <a:moveTo>
                  <a:pt x="5766" y="3654"/>
                </a:moveTo>
                <a:lnTo>
                  <a:pt x="5766" y="5474"/>
                </a:lnTo>
                <a:lnTo>
                  <a:pt x="904" y="5474"/>
                </a:lnTo>
                <a:lnTo>
                  <a:pt x="904" y="3654"/>
                </a:lnTo>
                <a:close/>
                <a:moveTo>
                  <a:pt x="10336" y="3654"/>
                </a:moveTo>
                <a:lnTo>
                  <a:pt x="10336" y="5474"/>
                </a:lnTo>
                <a:lnTo>
                  <a:pt x="6683" y="5474"/>
                </a:lnTo>
                <a:lnTo>
                  <a:pt x="6683" y="3654"/>
                </a:lnTo>
                <a:close/>
                <a:moveTo>
                  <a:pt x="3029" y="6391"/>
                </a:moveTo>
                <a:lnTo>
                  <a:pt x="3029" y="8211"/>
                </a:lnTo>
                <a:lnTo>
                  <a:pt x="904" y="8211"/>
                </a:lnTo>
                <a:lnTo>
                  <a:pt x="904" y="6391"/>
                </a:lnTo>
                <a:close/>
                <a:moveTo>
                  <a:pt x="7600" y="6391"/>
                </a:moveTo>
                <a:lnTo>
                  <a:pt x="7600" y="8211"/>
                </a:lnTo>
                <a:lnTo>
                  <a:pt x="3945" y="8211"/>
                </a:lnTo>
                <a:lnTo>
                  <a:pt x="3945" y="6391"/>
                </a:lnTo>
                <a:close/>
                <a:moveTo>
                  <a:pt x="13059" y="6391"/>
                </a:moveTo>
                <a:lnTo>
                  <a:pt x="13059" y="8211"/>
                </a:lnTo>
                <a:lnTo>
                  <a:pt x="8502" y="8211"/>
                </a:lnTo>
                <a:lnTo>
                  <a:pt x="8502" y="6391"/>
                </a:lnTo>
                <a:close/>
                <a:moveTo>
                  <a:pt x="4862" y="9127"/>
                </a:moveTo>
                <a:lnTo>
                  <a:pt x="4862" y="10948"/>
                </a:lnTo>
                <a:lnTo>
                  <a:pt x="904" y="10948"/>
                </a:lnTo>
                <a:lnTo>
                  <a:pt x="904" y="9127"/>
                </a:lnTo>
                <a:close/>
                <a:moveTo>
                  <a:pt x="10336" y="9127"/>
                </a:moveTo>
                <a:lnTo>
                  <a:pt x="10336" y="10948"/>
                </a:lnTo>
                <a:lnTo>
                  <a:pt x="5766" y="10948"/>
                </a:lnTo>
                <a:lnTo>
                  <a:pt x="5766" y="9127"/>
                </a:lnTo>
                <a:close/>
                <a:moveTo>
                  <a:pt x="13059" y="9127"/>
                </a:moveTo>
                <a:lnTo>
                  <a:pt x="13059" y="10948"/>
                </a:lnTo>
                <a:lnTo>
                  <a:pt x="11240" y="10948"/>
                </a:lnTo>
                <a:lnTo>
                  <a:pt x="11240" y="9127"/>
                </a:lnTo>
                <a:close/>
                <a:moveTo>
                  <a:pt x="445" y="1"/>
                </a:moveTo>
                <a:cubicBezTo>
                  <a:pt x="194" y="1"/>
                  <a:pt x="0" y="208"/>
                  <a:pt x="0" y="459"/>
                </a:cubicBezTo>
                <a:lnTo>
                  <a:pt x="0" y="11406"/>
                </a:lnTo>
                <a:cubicBezTo>
                  <a:pt x="0" y="11656"/>
                  <a:pt x="194" y="11865"/>
                  <a:pt x="445" y="11865"/>
                </a:cubicBezTo>
                <a:lnTo>
                  <a:pt x="13518" y="11865"/>
                </a:lnTo>
                <a:cubicBezTo>
                  <a:pt x="13768" y="11865"/>
                  <a:pt x="13976" y="11656"/>
                  <a:pt x="13976" y="11406"/>
                </a:cubicBezTo>
                <a:lnTo>
                  <a:pt x="13976" y="5932"/>
                </a:lnTo>
                <a:cubicBezTo>
                  <a:pt x="13976" y="5682"/>
                  <a:pt x="13768" y="5474"/>
                  <a:pt x="13518" y="5474"/>
                </a:cubicBezTo>
                <a:lnTo>
                  <a:pt x="11240" y="5474"/>
                </a:lnTo>
                <a:lnTo>
                  <a:pt x="11240" y="3196"/>
                </a:lnTo>
                <a:cubicBezTo>
                  <a:pt x="11240" y="3070"/>
                  <a:pt x="11197" y="2959"/>
                  <a:pt x="11114" y="2876"/>
                </a:cubicBezTo>
                <a:cubicBezTo>
                  <a:pt x="11017" y="2792"/>
                  <a:pt x="10906" y="2737"/>
                  <a:pt x="10781" y="2737"/>
                </a:cubicBezTo>
                <a:lnTo>
                  <a:pt x="8502" y="2737"/>
                </a:lnTo>
                <a:lnTo>
                  <a:pt x="8502" y="459"/>
                </a:lnTo>
                <a:cubicBezTo>
                  <a:pt x="8502" y="208"/>
                  <a:pt x="8308" y="1"/>
                  <a:pt x="80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1" name="Google Shape;4251;p46"/>
          <p:cNvGrpSpPr/>
          <p:nvPr/>
        </p:nvGrpSpPr>
        <p:grpSpPr>
          <a:xfrm>
            <a:off x="7038202" y="1278742"/>
            <a:ext cx="328883" cy="335852"/>
            <a:chOff x="1393967" y="3131466"/>
            <a:chExt cx="304719" cy="311176"/>
          </a:xfrm>
        </p:grpSpPr>
        <p:sp>
          <p:nvSpPr>
            <p:cNvPr id="4252" name="Google Shape;4252;p46"/>
            <p:cNvSpPr/>
            <p:nvPr/>
          </p:nvSpPr>
          <p:spPr>
            <a:xfrm>
              <a:off x="1637725" y="3300636"/>
              <a:ext cx="20439" cy="20439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459" y="1"/>
                  </a:moveTo>
                  <a:cubicBezTo>
                    <a:pt x="209" y="1"/>
                    <a:pt x="0" y="210"/>
                    <a:pt x="0" y="460"/>
                  </a:cubicBezTo>
                  <a:cubicBezTo>
                    <a:pt x="0" y="710"/>
                    <a:pt x="209" y="918"/>
                    <a:pt x="459" y="918"/>
                  </a:cubicBezTo>
                  <a:cubicBezTo>
                    <a:pt x="709" y="918"/>
                    <a:pt x="917" y="710"/>
                    <a:pt x="917" y="460"/>
                  </a:cubicBezTo>
                  <a:cubicBezTo>
                    <a:pt x="917" y="210"/>
                    <a:pt x="709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6"/>
            <p:cNvSpPr/>
            <p:nvPr/>
          </p:nvSpPr>
          <p:spPr>
            <a:xfrm>
              <a:off x="1637725" y="3341180"/>
              <a:ext cx="20439" cy="20417"/>
            </a:xfrm>
            <a:custGeom>
              <a:avLst/>
              <a:gdLst/>
              <a:ahLst/>
              <a:cxnLst/>
              <a:rect l="l" t="t" r="r" b="b"/>
              <a:pathLst>
                <a:path w="918" h="917" extrusionOk="0">
                  <a:moveTo>
                    <a:pt x="459" y="0"/>
                  </a:moveTo>
                  <a:cubicBezTo>
                    <a:pt x="209" y="0"/>
                    <a:pt x="0" y="208"/>
                    <a:pt x="0" y="458"/>
                  </a:cubicBezTo>
                  <a:cubicBezTo>
                    <a:pt x="0" y="708"/>
                    <a:pt x="209" y="917"/>
                    <a:pt x="459" y="917"/>
                  </a:cubicBezTo>
                  <a:cubicBezTo>
                    <a:pt x="709" y="917"/>
                    <a:pt x="917" y="708"/>
                    <a:pt x="917" y="458"/>
                  </a:cubicBezTo>
                  <a:cubicBezTo>
                    <a:pt x="917" y="208"/>
                    <a:pt x="709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6"/>
            <p:cNvSpPr/>
            <p:nvPr/>
          </p:nvSpPr>
          <p:spPr>
            <a:xfrm>
              <a:off x="1393967" y="3131466"/>
              <a:ext cx="304719" cy="311176"/>
            </a:xfrm>
            <a:custGeom>
              <a:avLst/>
              <a:gdLst/>
              <a:ahLst/>
              <a:cxnLst/>
              <a:rect l="l" t="t" r="r" b="b"/>
              <a:pathLst>
                <a:path w="13686" h="13976" extrusionOk="0">
                  <a:moveTo>
                    <a:pt x="5475" y="6376"/>
                  </a:moveTo>
                  <a:lnTo>
                    <a:pt x="5475" y="13072"/>
                  </a:lnTo>
                  <a:lnTo>
                    <a:pt x="2738" y="13072"/>
                  </a:lnTo>
                  <a:lnTo>
                    <a:pt x="2738" y="6376"/>
                  </a:lnTo>
                  <a:close/>
                  <a:moveTo>
                    <a:pt x="9129" y="6376"/>
                  </a:moveTo>
                  <a:lnTo>
                    <a:pt x="9129" y="13072"/>
                  </a:lnTo>
                  <a:lnTo>
                    <a:pt x="6391" y="13072"/>
                  </a:lnTo>
                  <a:lnTo>
                    <a:pt x="6391" y="6376"/>
                  </a:lnTo>
                  <a:close/>
                  <a:moveTo>
                    <a:pt x="12782" y="902"/>
                  </a:moveTo>
                  <a:lnTo>
                    <a:pt x="12782" y="13072"/>
                  </a:lnTo>
                  <a:lnTo>
                    <a:pt x="10046" y="13072"/>
                  </a:lnTo>
                  <a:lnTo>
                    <a:pt x="10046" y="5932"/>
                  </a:lnTo>
                  <a:cubicBezTo>
                    <a:pt x="10046" y="5668"/>
                    <a:pt x="9837" y="5474"/>
                    <a:pt x="9587" y="5474"/>
                  </a:cubicBezTo>
                  <a:lnTo>
                    <a:pt x="2294" y="5474"/>
                  </a:lnTo>
                  <a:cubicBezTo>
                    <a:pt x="2029" y="5474"/>
                    <a:pt x="1835" y="5668"/>
                    <a:pt x="1835" y="5932"/>
                  </a:cubicBezTo>
                  <a:lnTo>
                    <a:pt x="1835" y="13072"/>
                  </a:lnTo>
                  <a:lnTo>
                    <a:pt x="918" y="13072"/>
                  </a:lnTo>
                  <a:lnTo>
                    <a:pt x="918" y="902"/>
                  </a:lnTo>
                  <a:close/>
                  <a:moveTo>
                    <a:pt x="460" y="0"/>
                  </a:moveTo>
                  <a:cubicBezTo>
                    <a:pt x="210" y="0"/>
                    <a:pt x="1" y="208"/>
                    <a:pt x="1" y="458"/>
                  </a:cubicBezTo>
                  <a:lnTo>
                    <a:pt x="1" y="13531"/>
                  </a:lnTo>
                  <a:cubicBezTo>
                    <a:pt x="1" y="13781"/>
                    <a:pt x="210" y="13976"/>
                    <a:pt x="460" y="13976"/>
                  </a:cubicBezTo>
                  <a:lnTo>
                    <a:pt x="13227" y="13976"/>
                  </a:lnTo>
                  <a:cubicBezTo>
                    <a:pt x="13477" y="13976"/>
                    <a:pt x="13686" y="13781"/>
                    <a:pt x="13686" y="13531"/>
                  </a:cubicBezTo>
                  <a:lnTo>
                    <a:pt x="13686" y="458"/>
                  </a:lnTo>
                  <a:cubicBezTo>
                    <a:pt x="13686" y="208"/>
                    <a:pt x="13477" y="0"/>
                    <a:pt x="13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6"/>
            <p:cNvSpPr/>
            <p:nvPr/>
          </p:nvSpPr>
          <p:spPr>
            <a:xfrm>
              <a:off x="1454929" y="3171966"/>
              <a:ext cx="142296" cy="60962"/>
            </a:xfrm>
            <a:custGeom>
              <a:avLst/>
              <a:gdLst/>
              <a:ahLst/>
              <a:cxnLst/>
              <a:rect l="l" t="t" r="r" b="b"/>
              <a:pathLst>
                <a:path w="6391" h="2738" extrusionOk="0">
                  <a:moveTo>
                    <a:pt x="5015" y="917"/>
                  </a:moveTo>
                  <a:cubicBezTo>
                    <a:pt x="5279" y="917"/>
                    <a:pt x="5474" y="1126"/>
                    <a:pt x="5474" y="1376"/>
                  </a:cubicBezTo>
                  <a:cubicBezTo>
                    <a:pt x="5474" y="1626"/>
                    <a:pt x="5279" y="1821"/>
                    <a:pt x="5015" y="1821"/>
                  </a:cubicBezTo>
                  <a:lnTo>
                    <a:pt x="1375" y="1821"/>
                  </a:lnTo>
                  <a:cubicBezTo>
                    <a:pt x="1125" y="1821"/>
                    <a:pt x="917" y="1626"/>
                    <a:pt x="917" y="1376"/>
                  </a:cubicBezTo>
                  <a:cubicBezTo>
                    <a:pt x="917" y="1126"/>
                    <a:pt x="1125" y="917"/>
                    <a:pt x="1375" y="917"/>
                  </a:cubicBezTo>
                  <a:close/>
                  <a:moveTo>
                    <a:pt x="1375" y="0"/>
                  </a:moveTo>
                  <a:cubicBezTo>
                    <a:pt x="625" y="0"/>
                    <a:pt x="0" y="612"/>
                    <a:pt x="0" y="1376"/>
                  </a:cubicBezTo>
                  <a:cubicBezTo>
                    <a:pt x="0" y="2126"/>
                    <a:pt x="625" y="2738"/>
                    <a:pt x="1375" y="2738"/>
                  </a:cubicBezTo>
                  <a:lnTo>
                    <a:pt x="5015" y="2738"/>
                  </a:lnTo>
                  <a:cubicBezTo>
                    <a:pt x="5780" y="2738"/>
                    <a:pt x="6391" y="2126"/>
                    <a:pt x="6391" y="1376"/>
                  </a:cubicBezTo>
                  <a:cubicBezTo>
                    <a:pt x="6391" y="612"/>
                    <a:pt x="5780" y="0"/>
                    <a:pt x="5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6" name="Google Shape;4256;p46"/>
          <p:cNvGrpSpPr/>
          <p:nvPr/>
        </p:nvGrpSpPr>
        <p:grpSpPr>
          <a:xfrm>
            <a:off x="7036245" y="3063136"/>
            <a:ext cx="333209" cy="336188"/>
            <a:chOff x="1392119" y="3711737"/>
            <a:chExt cx="308726" cy="311487"/>
          </a:xfrm>
        </p:grpSpPr>
        <p:sp>
          <p:nvSpPr>
            <p:cNvPr id="4257" name="Google Shape;4257;p46"/>
            <p:cNvSpPr/>
            <p:nvPr/>
          </p:nvSpPr>
          <p:spPr>
            <a:xfrm>
              <a:off x="1392119" y="3711737"/>
              <a:ext cx="308726" cy="311487"/>
            </a:xfrm>
            <a:custGeom>
              <a:avLst/>
              <a:gdLst/>
              <a:ahLst/>
              <a:cxnLst/>
              <a:rect l="l" t="t" r="r" b="b"/>
              <a:pathLst>
                <a:path w="13866" h="13990" extrusionOk="0">
                  <a:moveTo>
                    <a:pt x="6933" y="917"/>
                  </a:moveTo>
                  <a:cubicBezTo>
                    <a:pt x="7128" y="917"/>
                    <a:pt x="7295" y="1000"/>
                    <a:pt x="7391" y="1153"/>
                  </a:cubicBezTo>
                  <a:lnTo>
                    <a:pt x="12768" y="10058"/>
                  </a:lnTo>
                  <a:lnTo>
                    <a:pt x="12768" y="10072"/>
                  </a:lnTo>
                  <a:cubicBezTo>
                    <a:pt x="12893" y="10253"/>
                    <a:pt x="12907" y="10461"/>
                    <a:pt x="12796" y="10655"/>
                  </a:cubicBezTo>
                  <a:cubicBezTo>
                    <a:pt x="12698" y="10836"/>
                    <a:pt x="12518" y="10947"/>
                    <a:pt x="12296" y="10947"/>
                  </a:cubicBezTo>
                  <a:lnTo>
                    <a:pt x="1557" y="10947"/>
                  </a:lnTo>
                  <a:cubicBezTo>
                    <a:pt x="1349" y="10947"/>
                    <a:pt x="1168" y="10836"/>
                    <a:pt x="1056" y="10655"/>
                  </a:cubicBezTo>
                  <a:cubicBezTo>
                    <a:pt x="960" y="10461"/>
                    <a:pt x="973" y="10253"/>
                    <a:pt x="1084" y="10072"/>
                  </a:cubicBezTo>
                  <a:lnTo>
                    <a:pt x="1099" y="10058"/>
                  </a:lnTo>
                  <a:lnTo>
                    <a:pt x="6461" y="1153"/>
                  </a:lnTo>
                  <a:cubicBezTo>
                    <a:pt x="6572" y="1000"/>
                    <a:pt x="6739" y="917"/>
                    <a:pt x="6933" y="917"/>
                  </a:cubicBezTo>
                  <a:close/>
                  <a:moveTo>
                    <a:pt x="7391" y="11864"/>
                  </a:moveTo>
                  <a:lnTo>
                    <a:pt x="7391" y="13072"/>
                  </a:lnTo>
                  <a:lnTo>
                    <a:pt x="6474" y="13072"/>
                  </a:lnTo>
                  <a:lnTo>
                    <a:pt x="6474" y="11864"/>
                  </a:lnTo>
                  <a:close/>
                  <a:moveTo>
                    <a:pt x="6933" y="0"/>
                  </a:moveTo>
                  <a:cubicBezTo>
                    <a:pt x="6433" y="0"/>
                    <a:pt x="5974" y="250"/>
                    <a:pt x="5696" y="667"/>
                  </a:cubicBezTo>
                  <a:lnTo>
                    <a:pt x="5696" y="680"/>
                  </a:lnTo>
                  <a:lnTo>
                    <a:pt x="321" y="9572"/>
                  </a:lnTo>
                  <a:cubicBezTo>
                    <a:pt x="28" y="10031"/>
                    <a:pt x="1" y="10600"/>
                    <a:pt x="265" y="11086"/>
                  </a:cubicBezTo>
                  <a:cubicBezTo>
                    <a:pt x="515" y="11559"/>
                    <a:pt x="1015" y="11864"/>
                    <a:pt x="1557" y="11864"/>
                  </a:cubicBezTo>
                  <a:lnTo>
                    <a:pt x="5572" y="11864"/>
                  </a:lnTo>
                  <a:lnTo>
                    <a:pt x="5572" y="13531"/>
                  </a:lnTo>
                  <a:cubicBezTo>
                    <a:pt x="5572" y="13782"/>
                    <a:pt x="5767" y="13989"/>
                    <a:pt x="6017" y="13989"/>
                  </a:cubicBezTo>
                  <a:lnTo>
                    <a:pt x="7836" y="13989"/>
                  </a:lnTo>
                  <a:cubicBezTo>
                    <a:pt x="8086" y="13989"/>
                    <a:pt x="8295" y="13782"/>
                    <a:pt x="8295" y="13531"/>
                  </a:cubicBezTo>
                  <a:lnTo>
                    <a:pt x="8295" y="11864"/>
                  </a:lnTo>
                  <a:lnTo>
                    <a:pt x="12296" y="11864"/>
                  </a:lnTo>
                  <a:cubicBezTo>
                    <a:pt x="12852" y="11864"/>
                    <a:pt x="13352" y="11559"/>
                    <a:pt x="13602" y="11086"/>
                  </a:cubicBezTo>
                  <a:cubicBezTo>
                    <a:pt x="13865" y="10600"/>
                    <a:pt x="13838" y="10031"/>
                    <a:pt x="13532" y="9572"/>
                  </a:cubicBezTo>
                  <a:lnTo>
                    <a:pt x="8169" y="680"/>
                  </a:lnTo>
                  <a:cubicBezTo>
                    <a:pt x="8169" y="667"/>
                    <a:pt x="8169" y="667"/>
                    <a:pt x="8156" y="667"/>
                  </a:cubicBezTo>
                  <a:cubicBezTo>
                    <a:pt x="7892" y="250"/>
                    <a:pt x="7419" y="0"/>
                    <a:pt x="6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6"/>
            <p:cNvSpPr/>
            <p:nvPr/>
          </p:nvSpPr>
          <p:spPr>
            <a:xfrm>
              <a:off x="1491711" y="3785990"/>
              <a:ext cx="109522" cy="148775"/>
            </a:xfrm>
            <a:custGeom>
              <a:avLst/>
              <a:gdLst/>
              <a:ahLst/>
              <a:cxnLst/>
              <a:rect l="l" t="t" r="r" b="b"/>
              <a:pathLst>
                <a:path w="4919" h="6682" extrusionOk="0">
                  <a:moveTo>
                    <a:pt x="2460" y="1861"/>
                  </a:moveTo>
                  <a:lnTo>
                    <a:pt x="2460" y="2889"/>
                  </a:lnTo>
                  <a:cubicBezTo>
                    <a:pt x="2460" y="3139"/>
                    <a:pt x="2668" y="3334"/>
                    <a:pt x="2918" y="3334"/>
                  </a:cubicBezTo>
                  <a:lnTo>
                    <a:pt x="3530" y="3334"/>
                  </a:lnTo>
                  <a:lnTo>
                    <a:pt x="2460" y="4820"/>
                  </a:lnTo>
                  <a:lnTo>
                    <a:pt x="2460" y="3792"/>
                  </a:lnTo>
                  <a:cubicBezTo>
                    <a:pt x="2460" y="3541"/>
                    <a:pt x="2252" y="3334"/>
                    <a:pt x="2001" y="3334"/>
                  </a:cubicBezTo>
                  <a:lnTo>
                    <a:pt x="1377" y="3334"/>
                  </a:lnTo>
                  <a:lnTo>
                    <a:pt x="2460" y="1861"/>
                  </a:lnTo>
                  <a:close/>
                  <a:moveTo>
                    <a:pt x="2905" y="0"/>
                  </a:moveTo>
                  <a:cubicBezTo>
                    <a:pt x="2761" y="0"/>
                    <a:pt x="2626" y="71"/>
                    <a:pt x="2544" y="194"/>
                  </a:cubicBezTo>
                  <a:lnTo>
                    <a:pt x="112" y="3528"/>
                  </a:lnTo>
                  <a:cubicBezTo>
                    <a:pt x="15" y="3667"/>
                    <a:pt x="1" y="3847"/>
                    <a:pt x="84" y="4000"/>
                  </a:cubicBezTo>
                  <a:cubicBezTo>
                    <a:pt x="154" y="4153"/>
                    <a:pt x="321" y="4251"/>
                    <a:pt x="488" y="4251"/>
                  </a:cubicBezTo>
                  <a:lnTo>
                    <a:pt x="1544" y="4251"/>
                  </a:lnTo>
                  <a:lnTo>
                    <a:pt x="1544" y="6223"/>
                  </a:lnTo>
                  <a:cubicBezTo>
                    <a:pt x="1544" y="6418"/>
                    <a:pt x="1668" y="6598"/>
                    <a:pt x="1863" y="6653"/>
                  </a:cubicBezTo>
                  <a:cubicBezTo>
                    <a:pt x="1905" y="6668"/>
                    <a:pt x="1960" y="6681"/>
                    <a:pt x="2001" y="6681"/>
                  </a:cubicBezTo>
                  <a:cubicBezTo>
                    <a:pt x="2140" y="6681"/>
                    <a:pt x="2279" y="6612"/>
                    <a:pt x="2377" y="6487"/>
                  </a:cubicBezTo>
                  <a:lnTo>
                    <a:pt x="4794" y="3152"/>
                  </a:lnTo>
                  <a:cubicBezTo>
                    <a:pt x="4906" y="3014"/>
                    <a:pt x="4919" y="2833"/>
                    <a:pt x="4836" y="2680"/>
                  </a:cubicBezTo>
                  <a:cubicBezTo>
                    <a:pt x="4752" y="2528"/>
                    <a:pt x="4600" y="2430"/>
                    <a:pt x="4433" y="2430"/>
                  </a:cubicBezTo>
                  <a:lnTo>
                    <a:pt x="3363" y="2430"/>
                  </a:lnTo>
                  <a:lnTo>
                    <a:pt x="3363" y="457"/>
                  </a:lnTo>
                  <a:cubicBezTo>
                    <a:pt x="3363" y="263"/>
                    <a:pt x="3238" y="83"/>
                    <a:pt x="3057" y="27"/>
                  </a:cubicBezTo>
                  <a:cubicBezTo>
                    <a:pt x="3007" y="9"/>
                    <a:pt x="2955" y="0"/>
                    <a:pt x="2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9" name="Google Shape;4259;p46"/>
          <p:cNvSpPr/>
          <p:nvPr/>
        </p:nvSpPr>
        <p:spPr>
          <a:xfrm>
            <a:off x="4403877" y="3063123"/>
            <a:ext cx="336263" cy="336215"/>
          </a:xfrm>
          <a:custGeom>
            <a:avLst/>
            <a:gdLst/>
            <a:ahLst/>
            <a:cxnLst/>
            <a:rect l="l" t="t" r="r" b="b"/>
            <a:pathLst>
              <a:path w="13992" h="13990" extrusionOk="0">
                <a:moveTo>
                  <a:pt x="4100" y="917"/>
                </a:moveTo>
                <a:cubicBezTo>
                  <a:pt x="4863" y="917"/>
                  <a:pt x="5475" y="1528"/>
                  <a:pt x="5475" y="2279"/>
                </a:cubicBezTo>
                <a:lnTo>
                  <a:pt x="5475" y="3279"/>
                </a:lnTo>
                <a:cubicBezTo>
                  <a:pt x="5044" y="3125"/>
                  <a:pt x="4585" y="3042"/>
                  <a:pt x="4100" y="3042"/>
                </a:cubicBezTo>
                <a:cubicBezTo>
                  <a:pt x="3627" y="3042"/>
                  <a:pt x="3168" y="3125"/>
                  <a:pt x="2738" y="3279"/>
                </a:cubicBezTo>
                <a:lnTo>
                  <a:pt x="2738" y="2279"/>
                </a:lnTo>
                <a:cubicBezTo>
                  <a:pt x="2738" y="1528"/>
                  <a:pt x="3350" y="917"/>
                  <a:pt x="4100" y="917"/>
                </a:cubicBezTo>
                <a:close/>
                <a:moveTo>
                  <a:pt x="4100" y="3959"/>
                </a:moveTo>
                <a:cubicBezTo>
                  <a:pt x="5711" y="3959"/>
                  <a:pt x="7045" y="5140"/>
                  <a:pt x="7267" y="6696"/>
                </a:cubicBezTo>
                <a:lnTo>
                  <a:pt x="946" y="6696"/>
                </a:lnTo>
                <a:cubicBezTo>
                  <a:pt x="1168" y="5140"/>
                  <a:pt x="2502" y="3959"/>
                  <a:pt x="4100" y="3959"/>
                </a:cubicBezTo>
                <a:close/>
                <a:moveTo>
                  <a:pt x="5391" y="7599"/>
                </a:moveTo>
                <a:cubicBezTo>
                  <a:pt x="5211" y="8127"/>
                  <a:pt x="4697" y="8516"/>
                  <a:pt x="4100" y="8516"/>
                </a:cubicBezTo>
                <a:cubicBezTo>
                  <a:pt x="3516" y="8516"/>
                  <a:pt x="3002" y="8127"/>
                  <a:pt x="2822" y="7599"/>
                </a:cubicBezTo>
                <a:close/>
                <a:moveTo>
                  <a:pt x="8753" y="1820"/>
                </a:moveTo>
                <a:cubicBezTo>
                  <a:pt x="10129" y="1820"/>
                  <a:pt x="11254" y="2945"/>
                  <a:pt x="11254" y="4320"/>
                </a:cubicBezTo>
                <a:lnTo>
                  <a:pt x="11254" y="8516"/>
                </a:lnTo>
                <a:lnTo>
                  <a:pt x="10337" y="8516"/>
                </a:lnTo>
                <a:lnTo>
                  <a:pt x="10337" y="4557"/>
                </a:lnTo>
                <a:cubicBezTo>
                  <a:pt x="10337" y="3557"/>
                  <a:pt x="9518" y="2736"/>
                  <a:pt x="8518" y="2736"/>
                </a:cubicBezTo>
                <a:lnTo>
                  <a:pt x="6378" y="2736"/>
                </a:lnTo>
                <a:lnTo>
                  <a:pt x="6378" y="2279"/>
                </a:lnTo>
                <a:cubicBezTo>
                  <a:pt x="6378" y="2125"/>
                  <a:pt x="6364" y="1973"/>
                  <a:pt x="6336" y="1820"/>
                </a:cubicBezTo>
                <a:close/>
                <a:moveTo>
                  <a:pt x="11254" y="9419"/>
                </a:moveTo>
                <a:lnTo>
                  <a:pt x="11254" y="11253"/>
                </a:lnTo>
                <a:lnTo>
                  <a:pt x="10337" y="11253"/>
                </a:lnTo>
                <a:lnTo>
                  <a:pt x="10337" y="9419"/>
                </a:lnTo>
                <a:close/>
                <a:moveTo>
                  <a:pt x="12115" y="12156"/>
                </a:moveTo>
                <a:cubicBezTo>
                  <a:pt x="12630" y="12156"/>
                  <a:pt x="13047" y="12572"/>
                  <a:pt x="13074" y="13072"/>
                </a:cubicBezTo>
                <a:lnTo>
                  <a:pt x="6684" y="13072"/>
                </a:lnTo>
                <a:cubicBezTo>
                  <a:pt x="6712" y="12572"/>
                  <a:pt x="7128" y="12156"/>
                  <a:pt x="7642" y="12156"/>
                </a:cubicBezTo>
                <a:close/>
                <a:moveTo>
                  <a:pt x="4100" y="0"/>
                </a:moveTo>
                <a:cubicBezTo>
                  <a:pt x="2849" y="0"/>
                  <a:pt x="1821" y="1028"/>
                  <a:pt x="1821" y="2279"/>
                </a:cubicBezTo>
                <a:lnTo>
                  <a:pt x="1821" y="3737"/>
                </a:lnTo>
                <a:cubicBezTo>
                  <a:pt x="723" y="4474"/>
                  <a:pt x="1" y="5724"/>
                  <a:pt x="1" y="7141"/>
                </a:cubicBezTo>
                <a:cubicBezTo>
                  <a:pt x="1" y="7404"/>
                  <a:pt x="210" y="7599"/>
                  <a:pt x="460" y="7599"/>
                </a:cubicBezTo>
                <a:lnTo>
                  <a:pt x="1877" y="7599"/>
                </a:lnTo>
                <a:cubicBezTo>
                  <a:pt x="2085" y="8641"/>
                  <a:pt x="3002" y="9419"/>
                  <a:pt x="4100" y="9419"/>
                </a:cubicBezTo>
                <a:cubicBezTo>
                  <a:pt x="5211" y="9419"/>
                  <a:pt x="6128" y="8641"/>
                  <a:pt x="6336" y="7599"/>
                </a:cubicBezTo>
                <a:lnTo>
                  <a:pt x="7753" y="7599"/>
                </a:lnTo>
                <a:cubicBezTo>
                  <a:pt x="8003" y="7599"/>
                  <a:pt x="8212" y="7404"/>
                  <a:pt x="8212" y="7141"/>
                </a:cubicBezTo>
                <a:cubicBezTo>
                  <a:pt x="8212" y="5724"/>
                  <a:pt x="7489" y="4474"/>
                  <a:pt x="6378" y="3737"/>
                </a:cubicBezTo>
                <a:lnTo>
                  <a:pt x="6378" y="3653"/>
                </a:lnTo>
                <a:lnTo>
                  <a:pt x="8518" y="3653"/>
                </a:lnTo>
                <a:cubicBezTo>
                  <a:pt x="9018" y="3653"/>
                  <a:pt x="9420" y="4057"/>
                  <a:pt x="9420" y="4557"/>
                </a:cubicBezTo>
                <a:lnTo>
                  <a:pt x="9420" y="11253"/>
                </a:lnTo>
                <a:lnTo>
                  <a:pt x="8518" y="11253"/>
                </a:lnTo>
                <a:lnTo>
                  <a:pt x="8518" y="10794"/>
                </a:lnTo>
                <a:cubicBezTo>
                  <a:pt x="8518" y="10544"/>
                  <a:pt x="8309" y="10336"/>
                  <a:pt x="8059" y="10336"/>
                </a:cubicBezTo>
                <a:cubicBezTo>
                  <a:pt x="7808" y="10336"/>
                  <a:pt x="7601" y="10544"/>
                  <a:pt x="7601" y="10794"/>
                </a:cubicBezTo>
                <a:lnTo>
                  <a:pt x="7601" y="11253"/>
                </a:lnTo>
                <a:cubicBezTo>
                  <a:pt x="6586" y="11266"/>
                  <a:pt x="5780" y="12100"/>
                  <a:pt x="5780" y="13115"/>
                </a:cubicBezTo>
                <a:lnTo>
                  <a:pt x="5780" y="13531"/>
                </a:lnTo>
                <a:cubicBezTo>
                  <a:pt x="5780" y="13782"/>
                  <a:pt x="5975" y="13989"/>
                  <a:pt x="6239" y="13989"/>
                </a:cubicBezTo>
                <a:lnTo>
                  <a:pt x="13532" y="13989"/>
                </a:lnTo>
                <a:cubicBezTo>
                  <a:pt x="13782" y="13989"/>
                  <a:pt x="13991" y="13782"/>
                  <a:pt x="13991" y="13531"/>
                </a:cubicBezTo>
                <a:lnTo>
                  <a:pt x="13991" y="13115"/>
                </a:lnTo>
                <a:cubicBezTo>
                  <a:pt x="13991" y="12100"/>
                  <a:pt x="13171" y="11266"/>
                  <a:pt x="12157" y="11253"/>
                </a:cubicBezTo>
                <a:lnTo>
                  <a:pt x="12157" y="4320"/>
                </a:lnTo>
                <a:cubicBezTo>
                  <a:pt x="12157" y="2445"/>
                  <a:pt x="10629" y="917"/>
                  <a:pt x="8753" y="917"/>
                </a:cubicBezTo>
                <a:lnTo>
                  <a:pt x="5934" y="917"/>
                </a:lnTo>
                <a:cubicBezTo>
                  <a:pt x="5517" y="361"/>
                  <a:pt x="4850" y="0"/>
                  <a:pt x="41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0" name="Google Shape;4260;p46"/>
          <p:cNvSpPr/>
          <p:nvPr/>
        </p:nvSpPr>
        <p:spPr>
          <a:xfrm>
            <a:off x="1773019" y="3083322"/>
            <a:ext cx="336263" cy="295816"/>
          </a:xfrm>
          <a:custGeom>
            <a:avLst/>
            <a:gdLst/>
            <a:ahLst/>
            <a:cxnLst/>
            <a:rect l="l" t="t" r="r" b="b"/>
            <a:pathLst>
              <a:path w="13992" h="12309" extrusionOk="0">
                <a:moveTo>
                  <a:pt x="2279" y="904"/>
                </a:moveTo>
                <a:lnTo>
                  <a:pt x="2279" y="1599"/>
                </a:lnTo>
                <a:cubicBezTo>
                  <a:pt x="2279" y="2390"/>
                  <a:pt x="1696" y="3057"/>
                  <a:pt x="918" y="3168"/>
                </a:cubicBezTo>
                <a:lnTo>
                  <a:pt x="918" y="904"/>
                </a:lnTo>
                <a:close/>
                <a:moveTo>
                  <a:pt x="13074" y="904"/>
                </a:moveTo>
                <a:lnTo>
                  <a:pt x="13074" y="3168"/>
                </a:lnTo>
                <a:cubicBezTo>
                  <a:pt x="12282" y="3057"/>
                  <a:pt x="11698" y="2390"/>
                  <a:pt x="11698" y="1599"/>
                </a:cubicBezTo>
                <a:lnTo>
                  <a:pt x="11698" y="904"/>
                </a:lnTo>
                <a:close/>
                <a:moveTo>
                  <a:pt x="6545" y="904"/>
                </a:moveTo>
                <a:lnTo>
                  <a:pt x="6545" y="1626"/>
                </a:lnTo>
                <a:cubicBezTo>
                  <a:pt x="6517" y="2473"/>
                  <a:pt x="5767" y="3182"/>
                  <a:pt x="4891" y="3182"/>
                </a:cubicBezTo>
                <a:cubicBezTo>
                  <a:pt x="3974" y="3182"/>
                  <a:pt x="3196" y="2460"/>
                  <a:pt x="3196" y="1599"/>
                </a:cubicBezTo>
                <a:lnTo>
                  <a:pt x="3196" y="904"/>
                </a:lnTo>
                <a:close/>
                <a:moveTo>
                  <a:pt x="10796" y="904"/>
                </a:moveTo>
                <a:lnTo>
                  <a:pt x="10796" y="1599"/>
                </a:lnTo>
                <a:cubicBezTo>
                  <a:pt x="10796" y="2404"/>
                  <a:pt x="10115" y="3084"/>
                  <a:pt x="9281" y="3182"/>
                </a:cubicBezTo>
                <a:lnTo>
                  <a:pt x="9268" y="3182"/>
                </a:lnTo>
                <a:cubicBezTo>
                  <a:pt x="9211" y="3188"/>
                  <a:pt x="9155" y="3191"/>
                  <a:pt x="9099" y="3191"/>
                </a:cubicBezTo>
                <a:cubicBezTo>
                  <a:pt x="8199" y="3191"/>
                  <a:pt x="7447" y="2474"/>
                  <a:pt x="7447" y="1599"/>
                </a:cubicBezTo>
                <a:lnTo>
                  <a:pt x="7447" y="904"/>
                </a:lnTo>
                <a:close/>
                <a:moveTo>
                  <a:pt x="2766" y="3016"/>
                </a:moveTo>
                <a:cubicBezTo>
                  <a:pt x="3127" y="3516"/>
                  <a:pt x="3627" y="3849"/>
                  <a:pt x="4196" y="4001"/>
                </a:cubicBezTo>
                <a:lnTo>
                  <a:pt x="4196" y="4321"/>
                </a:lnTo>
                <a:cubicBezTo>
                  <a:pt x="4196" y="5196"/>
                  <a:pt x="3433" y="5918"/>
                  <a:pt x="2516" y="5918"/>
                </a:cubicBezTo>
                <a:cubicBezTo>
                  <a:pt x="1627" y="5918"/>
                  <a:pt x="918" y="5211"/>
                  <a:pt x="918" y="4321"/>
                </a:cubicBezTo>
                <a:lnTo>
                  <a:pt x="918" y="4085"/>
                </a:lnTo>
                <a:cubicBezTo>
                  <a:pt x="1655" y="4016"/>
                  <a:pt x="2335" y="3627"/>
                  <a:pt x="2766" y="3016"/>
                </a:cubicBezTo>
                <a:close/>
                <a:moveTo>
                  <a:pt x="7003" y="3016"/>
                </a:moveTo>
                <a:cubicBezTo>
                  <a:pt x="7419" y="3612"/>
                  <a:pt x="8101" y="4016"/>
                  <a:pt x="8879" y="4085"/>
                </a:cubicBezTo>
                <a:lnTo>
                  <a:pt x="8879" y="4099"/>
                </a:lnTo>
                <a:cubicBezTo>
                  <a:pt x="8879" y="5057"/>
                  <a:pt x="8101" y="5918"/>
                  <a:pt x="6989" y="5918"/>
                </a:cubicBezTo>
                <a:cubicBezTo>
                  <a:pt x="5878" y="5918"/>
                  <a:pt x="5141" y="5057"/>
                  <a:pt x="5141" y="4099"/>
                </a:cubicBezTo>
                <a:lnTo>
                  <a:pt x="5141" y="4085"/>
                </a:lnTo>
                <a:cubicBezTo>
                  <a:pt x="5906" y="4016"/>
                  <a:pt x="6573" y="3612"/>
                  <a:pt x="7003" y="3016"/>
                </a:cubicBezTo>
                <a:close/>
                <a:moveTo>
                  <a:pt x="11226" y="3016"/>
                </a:moveTo>
                <a:cubicBezTo>
                  <a:pt x="11643" y="3627"/>
                  <a:pt x="12324" y="4016"/>
                  <a:pt x="13074" y="4085"/>
                </a:cubicBezTo>
                <a:lnTo>
                  <a:pt x="13074" y="4321"/>
                </a:lnTo>
                <a:cubicBezTo>
                  <a:pt x="13074" y="5211"/>
                  <a:pt x="12352" y="5918"/>
                  <a:pt x="11463" y="5918"/>
                </a:cubicBezTo>
                <a:cubicBezTo>
                  <a:pt x="10546" y="5918"/>
                  <a:pt x="9796" y="5196"/>
                  <a:pt x="9796" y="4321"/>
                </a:cubicBezTo>
                <a:lnTo>
                  <a:pt x="9796" y="4001"/>
                </a:lnTo>
                <a:cubicBezTo>
                  <a:pt x="10351" y="3849"/>
                  <a:pt x="10865" y="3516"/>
                  <a:pt x="11226" y="3016"/>
                </a:cubicBezTo>
                <a:close/>
                <a:moveTo>
                  <a:pt x="918" y="6252"/>
                </a:moveTo>
                <a:cubicBezTo>
                  <a:pt x="1182" y="6474"/>
                  <a:pt x="1488" y="6641"/>
                  <a:pt x="1821" y="6739"/>
                </a:cubicBezTo>
                <a:lnTo>
                  <a:pt x="1821" y="7058"/>
                </a:lnTo>
                <a:cubicBezTo>
                  <a:pt x="1821" y="7697"/>
                  <a:pt x="1460" y="8252"/>
                  <a:pt x="918" y="8502"/>
                </a:cubicBezTo>
                <a:lnTo>
                  <a:pt x="918" y="6252"/>
                </a:lnTo>
                <a:close/>
                <a:moveTo>
                  <a:pt x="13074" y="6252"/>
                </a:moveTo>
                <a:lnTo>
                  <a:pt x="13074" y="8502"/>
                </a:lnTo>
                <a:cubicBezTo>
                  <a:pt x="12519" y="8252"/>
                  <a:pt x="12157" y="7697"/>
                  <a:pt x="12157" y="7058"/>
                </a:cubicBezTo>
                <a:lnTo>
                  <a:pt x="12157" y="6739"/>
                </a:lnTo>
                <a:cubicBezTo>
                  <a:pt x="12504" y="6641"/>
                  <a:pt x="12810" y="6474"/>
                  <a:pt x="13074" y="6252"/>
                </a:cubicBezTo>
                <a:close/>
                <a:moveTo>
                  <a:pt x="4711" y="5668"/>
                </a:moveTo>
                <a:cubicBezTo>
                  <a:pt x="5128" y="6266"/>
                  <a:pt x="5780" y="6683"/>
                  <a:pt x="6545" y="6808"/>
                </a:cubicBezTo>
                <a:cubicBezTo>
                  <a:pt x="6447" y="8045"/>
                  <a:pt x="5530" y="8656"/>
                  <a:pt x="4655" y="8656"/>
                </a:cubicBezTo>
                <a:cubicBezTo>
                  <a:pt x="3600" y="8656"/>
                  <a:pt x="2918" y="7975"/>
                  <a:pt x="2779" y="6822"/>
                </a:cubicBezTo>
                <a:cubicBezTo>
                  <a:pt x="3350" y="6766"/>
                  <a:pt x="3905" y="6516"/>
                  <a:pt x="4335" y="6113"/>
                </a:cubicBezTo>
                <a:cubicBezTo>
                  <a:pt x="4474" y="5974"/>
                  <a:pt x="4600" y="5822"/>
                  <a:pt x="4711" y="5668"/>
                </a:cubicBezTo>
                <a:close/>
                <a:moveTo>
                  <a:pt x="9281" y="5668"/>
                </a:moveTo>
                <a:cubicBezTo>
                  <a:pt x="9379" y="5822"/>
                  <a:pt x="9503" y="5974"/>
                  <a:pt x="9657" y="6113"/>
                </a:cubicBezTo>
                <a:cubicBezTo>
                  <a:pt x="10074" y="6516"/>
                  <a:pt x="10629" y="6766"/>
                  <a:pt x="11213" y="6822"/>
                </a:cubicBezTo>
                <a:cubicBezTo>
                  <a:pt x="11074" y="7975"/>
                  <a:pt x="10392" y="8656"/>
                  <a:pt x="9323" y="8656"/>
                </a:cubicBezTo>
                <a:cubicBezTo>
                  <a:pt x="8364" y="8656"/>
                  <a:pt x="7531" y="7906"/>
                  <a:pt x="7447" y="6989"/>
                </a:cubicBezTo>
                <a:lnTo>
                  <a:pt x="7447" y="6808"/>
                </a:lnTo>
                <a:cubicBezTo>
                  <a:pt x="8197" y="6683"/>
                  <a:pt x="8864" y="6266"/>
                  <a:pt x="9281" y="5668"/>
                </a:cubicBezTo>
                <a:close/>
                <a:moveTo>
                  <a:pt x="2363" y="8391"/>
                </a:moveTo>
                <a:cubicBezTo>
                  <a:pt x="2460" y="8530"/>
                  <a:pt x="2572" y="8669"/>
                  <a:pt x="2696" y="8780"/>
                </a:cubicBezTo>
                <a:cubicBezTo>
                  <a:pt x="3099" y="9197"/>
                  <a:pt x="3641" y="9462"/>
                  <a:pt x="4252" y="9545"/>
                </a:cubicBezTo>
                <a:lnTo>
                  <a:pt x="4252" y="9795"/>
                </a:lnTo>
                <a:cubicBezTo>
                  <a:pt x="4252" y="10656"/>
                  <a:pt x="3446" y="11392"/>
                  <a:pt x="2516" y="11392"/>
                </a:cubicBezTo>
                <a:cubicBezTo>
                  <a:pt x="1627" y="11392"/>
                  <a:pt x="918" y="10684"/>
                  <a:pt x="918" y="9795"/>
                </a:cubicBezTo>
                <a:lnTo>
                  <a:pt x="918" y="9475"/>
                </a:lnTo>
                <a:cubicBezTo>
                  <a:pt x="1529" y="9308"/>
                  <a:pt x="2044" y="8906"/>
                  <a:pt x="2363" y="8391"/>
                </a:cubicBezTo>
                <a:close/>
                <a:moveTo>
                  <a:pt x="11615" y="8391"/>
                </a:moveTo>
                <a:cubicBezTo>
                  <a:pt x="11935" y="8906"/>
                  <a:pt x="12449" y="9308"/>
                  <a:pt x="13074" y="9475"/>
                </a:cubicBezTo>
                <a:lnTo>
                  <a:pt x="13074" y="9795"/>
                </a:lnTo>
                <a:cubicBezTo>
                  <a:pt x="13074" y="10684"/>
                  <a:pt x="12352" y="11392"/>
                  <a:pt x="11463" y="11392"/>
                </a:cubicBezTo>
                <a:cubicBezTo>
                  <a:pt x="10546" y="11392"/>
                  <a:pt x="9726" y="10656"/>
                  <a:pt x="9726" y="9795"/>
                </a:cubicBezTo>
                <a:lnTo>
                  <a:pt x="9726" y="9545"/>
                </a:lnTo>
                <a:cubicBezTo>
                  <a:pt x="10324" y="9462"/>
                  <a:pt x="10879" y="9197"/>
                  <a:pt x="11296" y="8780"/>
                </a:cubicBezTo>
                <a:cubicBezTo>
                  <a:pt x="11407" y="8669"/>
                  <a:pt x="11518" y="8530"/>
                  <a:pt x="11615" y="8391"/>
                </a:cubicBezTo>
                <a:close/>
                <a:moveTo>
                  <a:pt x="6989" y="8322"/>
                </a:moveTo>
                <a:cubicBezTo>
                  <a:pt x="7406" y="8947"/>
                  <a:pt x="8059" y="9392"/>
                  <a:pt x="8823" y="9531"/>
                </a:cubicBezTo>
                <a:cubicBezTo>
                  <a:pt x="8836" y="10619"/>
                  <a:pt x="8018" y="11392"/>
                  <a:pt x="7030" y="11392"/>
                </a:cubicBezTo>
                <a:cubicBezTo>
                  <a:pt x="7021" y="11392"/>
                  <a:pt x="7012" y="11392"/>
                  <a:pt x="7003" y="11392"/>
                </a:cubicBezTo>
                <a:cubicBezTo>
                  <a:pt x="5906" y="11379"/>
                  <a:pt x="5169" y="10586"/>
                  <a:pt x="5169" y="9517"/>
                </a:cubicBezTo>
                <a:cubicBezTo>
                  <a:pt x="5934" y="9378"/>
                  <a:pt x="6586" y="8934"/>
                  <a:pt x="6989" y="8322"/>
                </a:cubicBezTo>
                <a:close/>
                <a:moveTo>
                  <a:pt x="460" y="0"/>
                </a:moveTo>
                <a:cubicBezTo>
                  <a:pt x="210" y="0"/>
                  <a:pt x="1" y="195"/>
                  <a:pt x="1" y="445"/>
                </a:cubicBezTo>
                <a:lnTo>
                  <a:pt x="1" y="9795"/>
                </a:lnTo>
                <a:cubicBezTo>
                  <a:pt x="1" y="11184"/>
                  <a:pt x="1127" y="12309"/>
                  <a:pt x="2516" y="12309"/>
                </a:cubicBezTo>
                <a:cubicBezTo>
                  <a:pt x="3363" y="12309"/>
                  <a:pt x="4224" y="11879"/>
                  <a:pt x="4752" y="11142"/>
                </a:cubicBezTo>
                <a:cubicBezTo>
                  <a:pt x="5252" y="11864"/>
                  <a:pt x="6058" y="12309"/>
                  <a:pt x="6989" y="12309"/>
                </a:cubicBezTo>
                <a:cubicBezTo>
                  <a:pt x="7934" y="12309"/>
                  <a:pt x="8753" y="11851"/>
                  <a:pt x="9253" y="11142"/>
                </a:cubicBezTo>
                <a:cubicBezTo>
                  <a:pt x="9726" y="11837"/>
                  <a:pt x="10546" y="12309"/>
                  <a:pt x="11463" y="12309"/>
                </a:cubicBezTo>
                <a:cubicBezTo>
                  <a:pt x="12852" y="12309"/>
                  <a:pt x="13991" y="11184"/>
                  <a:pt x="13991" y="9795"/>
                </a:cubicBezTo>
                <a:lnTo>
                  <a:pt x="13991" y="445"/>
                </a:lnTo>
                <a:cubicBezTo>
                  <a:pt x="13991" y="195"/>
                  <a:pt x="13782" y="0"/>
                  <a:pt x="135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CAA67D-2586-4E47-9D0F-DB844DDC72EB}"/>
              </a:ext>
            </a:extLst>
          </p:cNvPr>
          <p:cNvCxnSpPr>
            <a:cxnSpLocks/>
            <a:stCxn id="4240" idx="3"/>
            <a:endCxn id="4242" idx="1"/>
          </p:cNvCxnSpPr>
          <p:nvPr/>
        </p:nvCxnSpPr>
        <p:spPr>
          <a:xfrm>
            <a:off x="3162300" y="2025000"/>
            <a:ext cx="188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723FADD-E8E7-47A1-97E5-020F6755054E}"/>
              </a:ext>
            </a:extLst>
          </p:cNvPr>
          <p:cNvCxnSpPr>
            <a:cxnSpLocks/>
          </p:cNvCxnSpPr>
          <p:nvPr/>
        </p:nvCxnSpPr>
        <p:spPr>
          <a:xfrm>
            <a:off x="5793150" y="2036289"/>
            <a:ext cx="188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01A74B-EEAB-40B7-AECB-88EF850D1BDF}"/>
              </a:ext>
            </a:extLst>
          </p:cNvPr>
          <p:cNvCxnSpPr>
            <a:cxnSpLocks/>
          </p:cNvCxnSpPr>
          <p:nvPr/>
        </p:nvCxnSpPr>
        <p:spPr>
          <a:xfrm flipH="1">
            <a:off x="5781592" y="3832394"/>
            <a:ext cx="188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6B44B2-BACE-4AC7-A14C-8EC29F74643B}"/>
              </a:ext>
            </a:extLst>
          </p:cNvPr>
          <p:cNvCxnSpPr>
            <a:cxnSpLocks/>
          </p:cNvCxnSpPr>
          <p:nvPr/>
        </p:nvCxnSpPr>
        <p:spPr>
          <a:xfrm flipH="1">
            <a:off x="3162300" y="3832394"/>
            <a:ext cx="188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BD935A-14BC-4CE9-98D1-317C370398D5}"/>
              </a:ext>
            </a:extLst>
          </p:cNvPr>
          <p:cNvCxnSpPr>
            <a:cxnSpLocks/>
            <a:stCxn id="4244" idx="3"/>
            <a:endCxn id="4233" idx="3"/>
          </p:cNvCxnSpPr>
          <p:nvPr/>
        </p:nvCxnSpPr>
        <p:spPr>
          <a:xfrm>
            <a:off x="8424000" y="2025000"/>
            <a:ext cx="12700" cy="180875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9FBA454-D737-4AE5-9496-A4668E3A7DDD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742C9A-4D72-421E-B6A0-CF59E6CFDC66}"/>
              </a:ext>
            </a:extLst>
          </p:cNvPr>
          <p:cNvSpPr txBox="1"/>
          <p:nvPr/>
        </p:nvSpPr>
        <p:spPr>
          <a:xfrm>
            <a:off x="146757" y="801514"/>
            <a:ext cx="1449291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ASPEK TEKNIS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74EF043-023B-4A7A-BDEA-1BC976A39152}"/>
              </a:ext>
            </a:extLst>
          </p:cNvPr>
          <p:cNvSpPr txBox="1"/>
          <p:nvPr/>
        </p:nvSpPr>
        <p:spPr>
          <a:xfrm>
            <a:off x="401401" y="4737523"/>
            <a:ext cx="215333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9CE0FE5-ADCD-4158-BEB9-22C1455D8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" t="1072" r="888" b="1072"/>
          <a:stretch/>
        </p:blipFill>
        <p:spPr>
          <a:xfrm>
            <a:off x="2396359" y="891321"/>
            <a:ext cx="5919635" cy="40462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8" name="Callout: Double Bent Line with Border and Accent Bar 57">
            <a:extLst>
              <a:ext uri="{FF2B5EF4-FFF2-40B4-BE49-F238E27FC236}">
                <a16:creationId xmlns:a16="http://schemas.microsoft.com/office/drawing/2014/main" id="{5D732F3E-2C7E-4D6A-83E2-722D194DD7BE}"/>
              </a:ext>
            </a:extLst>
          </p:cNvPr>
          <p:cNvSpPr/>
          <p:nvPr/>
        </p:nvSpPr>
        <p:spPr>
          <a:xfrm>
            <a:off x="612239" y="1866649"/>
            <a:ext cx="1644575" cy="57270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>
                <a:solidFill>
                  <a:schemeClr val="bg1"/>
                </a:solidFill>
                <a:latin typeface="Abadi" panose="020B0604020104020204" pitchFamily="34" charset="0"/>
              </a:rPr>
              <a:t>1. Lokasi </a:t>
            </a:r>
            <a:r>
              <a:rPr lang="en-ID" sz="1100" dirty="0" err="1">
                <a:solidFill>
                  <a:schemeClr val="bg1"/>
                </a:solidFill>
                <a:latin typeface="Abadi" panose="020B0604020104020204" pitchFamily="34" charset="0"/>
              </a:rPr>
              <a:t>Pamsimas</a:t>
            </a:r>
            <a:endParaRPr lang="en-ID" sz="1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DAB376-8CF9-45E1-8309-6CF75564BD75}"/>
              </a:ext>
            </a:extLst>
          </p:cNvPr>
          <p:cNvCxnSpPr>
            <a:cxnSpLocks/>
          </p:cNvCxnSpPr>
          <p:nvPr/>
        </p:nvCxnSpPr>
        <p:spPr>
          <a:xfrm flipH="1">
            <a:off x="2151630" y="2468862"/>
            <a:ext cx="2321277" cy="1116167"/>
          </a:xfrm>
          <a:prstGeom prst="straightConnector1">
            <a:avLst/>
          </a:prstGeom>
          <a:ln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 descr="A picture containing text, tree, outdoor, sky&#10;&#10;Description automatically generated">
            <a:extLst>
              <a:ext uri="{FF2B5EF4-FFF2-40B4-BE49-F238E27FC236}">
                <a16:creationId xmlns:a16="http://schemas.microsoft.com/office/drawing/2014/main" id="{80231CE2-3DC2-41E3-9AD2-1648B8DEF56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0" y="2993177"/>
            <a:ext cx="1644575" cy="1784732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618DA7-09CA-4844-AAE6-8520DC134A73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2144806" y="2657968"/>
            <a:ext cx="2427196" cy="1227575"/>
          </a:xfrm>
          <a:prstGeom prst="straightConnector1">
            <a:avLst/>
          </a:prstGeom>
          <a:ln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CC1EBDBB-5835-4722-B6B2-F33CB9923F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1" y="2993177"/>
            <a:ext cx="1644575" cy="1784732"/>
          </a:xfrm>
          <a:prstGeom prst="rect">
            <a:avLst/>
          </a:prstGeom>
        </p:spPr>
      </p:pic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651EAD96-87D6-473A-8DF4-ADC94BAB3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1: Mengidentifikasi kondisi pamsimas di desa sidodadi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99B5E-C994-4D4E-A725-38326F990091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58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68;p31">
            <a:extLst>
              <a:ext uri="{FF2B5EF4-FFF2-40B4-BE49-F238E27FC236}">
                <a16:creationId xmlns:a16="http://schemas.microsoft.com/office/drawing/2014/main" id="{D4BC2802-4C93-4D5A-9945-9BC4098C4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1: Mengidentifikasi kondisi pamsimas di desa sidodadi</a:t>
            </a: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42C9A-4D72-421E-B6A0-CF59E6CFDC66}"/>
              </a:ext>
            </a:extLst>
          </p:cNvPr>
          <p:cNvSpPr txBox="1"/>
          <p:nvPr/>
        </p:nvSpPr>
        <p:spPr>
          <a:xfrm>
            <a:off x="146757" y="801514"/>
            <a:ext cx="1449291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ASPEK TEKNIS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35089-541F-43C0-A0D9-F5A771E8E758}"/>
              </a:ext>
            </a:extLst>
          </p:cNvPr>
          <p:cNvSpPr/>
          <p:nvPr/>
        </p:nvSpPr>
        <p:spPr>
          <a:xfrm>
            <a:off x="4936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Sumber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baku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berupa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sumur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(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sumur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bor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)</a:t>
            </a:r>
            <a:endParaRPr lang="en-ID" sz="1000" b="1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ualitas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air 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bening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dan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dinyatakan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layak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dikonsumsi</a:t>
            </a:r>
            <a:endParaRPr lang="en-ID" sz="10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selalu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musim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hujan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kemarau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kemarau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debit air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berkurang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musim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hujan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ondisi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sumur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sampai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terpelihara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endParaRPr lang="en-ID" sz="1000" b="1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outdoor, tree, grass, ground&#10;&#10;Description automatically generated">
            <a:extLst>
              <a:ext uri="{FF2B5EF4-FFF2-40B4-BE49-F238E27FC236}">
                <a16:creationId xmlns:a16="http://schemas.microsoft.com/office/drawing/2014/main" id="{284574F0-DC0B-4433-8E81-56EA3C5EFFD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00" b="58613"/>
          <a:stretch/>
        </p:blipFill>
        <p:spPr bwMode="auto">
          <a:xfrm>
            <a:off x="482701" y="1529526"/>
            <a:ext cx="2366010" cy="146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0DA36C-B844-46A4-8241-F0C9F4FB7007}"/>
              </a:ext>
            </a:extLst>
          </p:cNvPr>
          <p:cNvSpPr txBox="1"/>
          <p:nvPr/>
        </p:nvSpPr>
        <p:spPr>
          <a:xfrm>
            <a:off x="3980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355B5A-BB68-4620-A373-142A3900EDAF}"/>
              </a:ext>
            </a:extLst>
          </p:cNvPr>
          <p:cNvSpPr/>
          <p:nvPr/>
        </p:nvSpPr>
        <p:spPr>
          <a:xfrm>
            <a:off x="5568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latin typeface="Abadi" panose="020B0604020104020204" pitchFamily="34" charset="0"/>
              </a:rPr>
              <a:t>Sumber</a:t>
            </a:r>
            <a:r>
              <a:rPr lang="en-ID" dirty="0">
                <a:latin typeface="Abadi" panose="020B0604020104020204" pitchFamily="34" charset="0"/>
              </a:rPr>
              <a:t> Air Baku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D3A5A-C0AA-4A19-AC47-07BF0C21CE01}"/>
              </a:ext>
            </a:extLst>
          </p:cNvPr>
          <p:cNvSpPr/>
          <p:nvPr/>
        </p:nvSpPr>
        <p:spPr>
          <a:xfrm>
            <a:off x="33892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Reservoir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berupa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tempat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penampung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air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terhubung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pipa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pipa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keluar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pipa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penguras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pipa </a:t>
            </a:r>
            <a:r>
              <a:rPr lang="en-ID" sz="1000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bypass 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dan pipa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penghubung</a:t>
            </a:r>
            <a:endParaRPr lang="en-ID" sz="10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ondisi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reservoir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terpelihara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fungsional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sampai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waktu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penelitian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6DA15-58AE-496A-B3E1-1CB31F52FFE0}"/>
              </a:ext>
            </a:extLst>
          </p:cNvPr>
          <p:cNvSpPr txBox="1"/>
          <p:nvPr/>
        </p:nvSpPr>
        <p:spPr>
          <a:xfrm>
            <a:off x="32936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3C067B-68E5-4510-ACC0-E4064AE42C8E}"/>
              </a:ext>
            </a:extLst>
          </p:cNvPr>
          <p:cNvSpPr/>
          <p:nvPr/>
        </p:nvSpPr>
        <p:spPr>
          <a:xfrm>
            <a:off x="34524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Abadi" panose="020B0604020104020204" pitchFamily="34" charset="0"/>
              </a:rPr>
              <a:t>Reservoir</a:t>
            </a:r>
          </a:p>
        </p:txBody>
      </p:sp>
      <p:pic>
        <p:nvPicPr>
          <p:cNvPr id="17" name="Picture 16" descr="A picture containing text, tree, outdoor, sky&#10;&#10;Description automatically generated">
            <a:extLst>
              <a:ext uri="{FF2B5EF4-FFF2-40B4-BE49-F238E27FC236}">
                <a16:creationId xmlns:a16="http://schemas.microsoft.com/office/drawing/2014/main" id="{D85A9F34-B5D8-45AE-9B70-41DD4012C47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96"/>
          <a:stretch/>
        </p:blipFill>
        <p:spPr bwMode="auto">
          <a:xfrm>
            <a:off x="3376060" y="1529526"/>
            <a:ext cx="2370490" cy="146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0258AE-6218-4EE9-901E-2BCD7D9BAF17}"/>
              </a:ext>
            </a:extLst>
          </p:cNvPr>
          <p:cNvSpPr/>
          <p:nvPr/>
        </p:nvSpPr>
        <p:spPr>
          <a:xfrm>
            <a:off x="62848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Pembangunan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jaringan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perpipaan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disesuaikan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topografi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Dusun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Kuripan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I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Menggunakan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pipa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diameter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bervariasi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diameter 2 </a:t>
            </a:r>
            <a:r>
              <a:rPr lang="en-ID" sz="1000" i="1" dirty="0">
                <a:solidFill>
                  <a:schemeClr val="tx2"/>
                </a:solidFill>
                <a:latin typeface="Abadi" panose="020B0604020104020204" pitchFamily="34" charset="0"/>
              </a:rPr>
              <a:t>inch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dan ¾ </a:t>
            </a:r>
            <a:r>
              <a:rPr lang="en-ID" sz="1000" i="1" dirty="0">
                <a:solidFill>
                  <a:schemeClr val="tx2"/>
                </a:solidFill>
                <a:latin typeface="Abadi" panose="020B0604020104020204" pitchFamily="34" charset="0"/>
              </a:rPr>
              <a:t>inch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total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panjang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keseluruhan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± 1.000 m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jaringan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perpipaan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terpelihara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pernah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terjadi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kebocoran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kecil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langsung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ditangani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pihak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FB8E-04ED-407F-9D6B-CFC39B60FA5E}"/>
              </a:ext>
            </a:extLst>
          </p:cNvPr>
          <p:cNvSpPr txBox="1"/>
          <p:nvPr/>
        </p:nvSpPr>
        <p:spPr>
          <a:xfrm>
            <a:off x="61892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3EAFA1-DC81-4242-9E3E-D6FE7A478F27}"/>
              </a:ext>
            </a:extLst>
          </p:cNvPr>
          <p:cNvSpPr/>
          <p:nvPr/>
        </p:nvSpPr>
        <p:spPr>
          <a:xfrm>
            <a:off x="63480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latin typeface="Abadi" panose="020B0604020104020204" pitchFamily="34" charset="0"/>
              </a:rPr>
              <a:t>Jaringan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Perpipaan</a:t>
            </a:r>
            <a:endParaRPr lang="en-ID" dirty="0">
              <a:latin typeface="Abadi" panose="020B06040201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10C67C-844E-4142-A95B-055857EEE6E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8" b="18182"/>
          <a:stretch/>
        </p:blipFill>
        <p:spPr bwMode="auto">
          <a:xfrm>
            <a:off x="6282171" y="1529526"/>
            <a:ext cx="2379150" cy="146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7629E8-5015-4AF9-AB6F-8495A6E1B9F3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26732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68;p31">
            <a:extLst>
              <a:ext uri="{FF2B5EF4-FFF2-40B4-BE49-F238E27FC236}">
                <a16:creationId xmlns:a16="http://schemas.microsoft.com/office/drawing/2014/main" id="{D4BC2802-4C93-4D5A-9945-9BC4098C4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1: Mengidentifikasi kondisi pamsimas di desa sidodadi</a:t>
            </a: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42C9A-4D72-421E-B6A0-CF59E6CFDC66}"/>
              </a:ext>
            </a:extLst>
          </p:cNvPr>
          <p:cNvSpPr txBox="1"/>
          <p:nvPr/>
        </p:nvSpPr>
        <p:spPr>
          <a:xfrm>
            <a:off x="146757" y="801514"/>
            <a:ext cx="1449291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ASPEK TEKNIS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35089-541F-43C0-A0D9-F5A771E8E758}"/>
              </a:ext>
            </a:extLst>
          </p:cNvPr>
          <p:cNvSpPr/>
          <p:nvPr/>
        </p:nvSpPr>
        <p:spPr>
          <a:xfrm>
            <a:off x="4936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Terdiri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1 kran dan 1 TCT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digunakan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secara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gratis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Diperuntukkan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bagi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terlayani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minimnya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jaringan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perpipaan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bisa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menjangkau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kran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umum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terpelihara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fungsional</a:t>
            </a:r>
            <a:endParaRPr lang="en-ID" sz="1000" b="1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DA36C-B844-46A4-8241-F0C9F4FB7007}"/>
              </a:ext>
            </a:extLst>
          </p:cNvPr>
          <p:cNvSpPr txBox="1"/>
          <p:nvPr/>
        </p:nvSpPr>
        <p:spPr>
          <a:xfrm>
            <a:off x="3980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355B5A-BB68-4620-A373-142A3900EDAF}"/>
              </a:ext>
            </a:extLst>
          </p:cNvPr>
          <p:cNvSpPr/>
          <p:nvPr/>
        </p:nvSpPr>
        <p:spPr>
          <a:xfrm>
            <a:off x="5568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Abadi" panose="020B0604020104020204" pitchFamily="34" charset="0"/>
              </a:rPr>
              <a:t>Kran </a:t>
            </a:r>
            <a:r>
              <a:rPr lang="en-ID" dirty="0" err="1">
                <a:latin typeface="Abadi" panose="020B0604020104020204" pitchFamily="34" charset="0"/>
              </a:rPr>
              <a:t>Umum</a:t>
            </a:r>
            <a:endParaRPr lang="en-ID" dirty="0"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D3A5A-C0AA-4A19-AC47-07BF0C21CE01}"/>
              </a:ext>
            </a:extLst>
          </p:cNvPr>
          <p:cNvSpPr/>
          <p:nvPr/>
        </p:nvSpPr>
        <p:spPr>
          <a:xfrm>
            <a:off x="33892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Jenis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en-ID" sz="1000" i="1" dirty="0">
                <a:solidFill>
                  <a:schemeClr val="tx2"/>
                </a:solidFill>
                <a:latin typeface="Abadi" panose="020B0604020104020204" pitchFamily="34" charset="0"/>
              </a:rPr>
              <a:t>submersible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diletakkan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sumur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agar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lebih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terpelihara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aman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Sampai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pernah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terjadi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masalah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kendala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terpelihara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berfungsi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baik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penjadwalan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pemakaian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diterapkan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tim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agar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digunakan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melebihi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beban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kerja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pompa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semestinya</a:t>
            </a:r>
            <a:endParaRPr lang="en-ID" sz="8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6DA15-58AE-496A-B3E1-1CB31F52FFE0}"/>
              </a:ext>
            </a:extLst>
          </p:cNvPr>
          <p:cNvSpPr txBox="1"/>
          <p:nvPr/>
        </p:nvSpPr>
        <p:spPr>
          <a:xfrm>
            <a:off x="32936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3C067B-68E5-4510-ACC0-E4064AE42C8E}"/>
              </a:ext>
            </a:extLst>
          </p:cNvPr>
          <p:cNvSpPr/>
          <p:nvPr/>
        </p:nvSpPr>
        <p:spPr>
          <a:xfrm>
            <a:off x="34524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err="1">
                <a:latin typeface="Abadi" panose="020B0604020104020204" pitchFamily="34" charset="0"/>
              </a:rPr>
              <a:t>Pompa</a:t>
            </a:r>
            <a:endParaRPr lang="en-ID" dirty="0">
              <a:latin typeface="Abadi" panose="020B06040201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0258AE-6218-4EE9-901E-2BCD7D9BAF17}"/>
              </a:ext>
            </a:extLst>
          </p:cNvPr>
          <p:cNvSpPr/>
          <p:nvPr/>
        </p:nvSpPr>
        <p:spPr>
          <a:xfrm>
            <a:off x="62848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Sarana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sekolah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berupa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kamar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mandi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dilengkapi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fasilitas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jamban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berupa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ember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sarana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sekolah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secara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keseluruhan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berfungsi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baik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dimanfaatkan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FB8E-04ED-407F-9D6B-CFC39B60FA5E}"/>
              </a:ext>
            </a:extLst>
          </p:cNvPr>
          <p:cNvSpPr txBox="1"/>
          <p:nvPr/>
        </p:nvSpPr>
        <p:spPr>
          <a:xfrm>
            <a:off x="61892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3EAFA1-DC81-4242-9E3E-D6FE7A478F27}"/>
              </a:ext>
            </a:extLst>
          </p:cNvPr>
          <p:cNvSpPr/>
          <p:nvPr/>
        </p:nvSpPr>
        <p:spPr>
          <a:xfrm>
            <a:off x="63480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Abadi" panose="020B0604020104020204" pitchFamily="34" charset="0"/>
              </a:rPr>
              <a:t>Sarana </a:t>
            </a:r>
            <a:r>
              <a:rPr lang="en-ID" dirty="0" err="1">
                <a:latin typeface="Abadi" panose="020B0604020104020204" pitchFamily="34" charset="0"/>
              </a:rPr>
              <a:t>Sanitasi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Sekolah</a:t>
            </a:r>
            <a:endParaRPr lang="en-ID" dirty="0">
              <a:latin typeface="Abadi" panose="020B0604020104020204" pitchFamily="34" charset="0"/>
            </a:endParaRPr>
          </a:p>
        </p:txBody>
      </p:sp>
      <p:pic>
        <p:nvPicPr>
          <p:cNvPr id="21" name="Picture 20" descr="A picture containing text, ground, outdoor, meter&#10;&#10;Description automatically generated">
            <a:extLst>
              <a:ext uri="{FF2B5EF4-FFF2-40B4-BE49-F238E27FC236}">
                <a16:creationId xmlns:a16="http://schemas.microsoft.com/office/drawing/2014/main" id="{37F56583-3214-4414-B661-71C2E8BB7A6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1" b="13312"/>
          <a:stretch/>
        </p:blipFill>
        <p:spPr bwMode="auto">
          <a:xfrm>
            <a:off x="493189" y="1529526"/>
            <a:ext cx="2366011" cy="146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F613B8-18E9-455A-92DD-1A2E8A14D8B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0"/>
          <a:stretch/>
        </p:blipFill>
        <p:spPr bwMode="auto">
          <a:xfrm>
            <a:off x="3386570" y="1532994"/>
            <a:ext cx="2376521" cy="1465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D2C15C-F1AC-4A1A-A4A0-190EE3DBA95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9" b="34461"/>
          <a:stretch/>
        </p:blipFill>
        <p:spPr bwMode="auto">
          <a:xfrm>
            <a:off x="6284800" y="1529526"/>
            <a:ext cx="2387031" cy="1478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4FFCDB-902B-4B28-84CB-65D22E80BF7D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6027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68;p31">
            <a:extLst>
              <a:ext uri="{FF2B5EF4-FFF2-40B4-BE49-F238E27FC236}">
                <a16:creationId xmlns:a16="http://schemas.microsoft.com/office/drawing/2014/main" id="{D4BC2802-4C93-4D5A-9945-9BC4098C4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1: Mengidentifikasi kondisi pamsimas di desa sidodadi</a:t>
            </a:r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42C9A-4D72-421E-B6A0-CF59E6CFDC66}"/>
              </a:ext>
            </a:extLst>
          </p:cNvPr>
          <p:cNvSpPr txBox="1"/>
          <p:nvPr/>
        </p:nvSpPr>
        <p:spPr>
          <a:xfrm>
            <a:off x="146757" y="801514"/>
            <a:ext cx="1449291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ASPEK TEKNIS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35089-541F-43C0-A0D9-F5A771E8E758}"/>
              </a:ext>
            </a:extLst>
          </p:cNvPr>
          <p:cNvSpPr/>
          <p:nvPr/>
        </p:nvSpPr>
        <p:spPr>
          <a:xfrm>
            <a:off x="493600" y="3174155"/>
            <a:ext cx="236601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Sarana CTPS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berupa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Tempat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Cuci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(TCT)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TCT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dibangun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sekolah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lokasinya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paling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PAUD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Sehati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SDN 17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TCT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secara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keseluruhan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berfungsi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baik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dimanfaatkan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DA36C-B844-46A4-8241-F0C9F4FB7007}"/>
              </a:ext>
            </a:extLst>
          </p:cNvPr>
          <p:cNvSpPr txBox="1"/>
          <p:nvPr/>
        </p:nvSpPr>
        <p:spPr>
          <a:xfrm>
            <a:off x="3980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355B5A-BB68-4620-A373-142A3900EDAF}"/>
              </a:ext>
            </a:extLst>
          </p:cNvPr>
          <p:cNvSpPr/>
          <p:nvPr/>
        </p:nvSpPr>
        <p:spPr>
          <a:xfrm>
            <a:off x="556864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Abadi" panose="020B0604020104020204" pitchFamily="34" charset="0"/>
              </a:rPr>
              <a:t>Sarana CTPS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D3A5A-C0AA-4A19-AC47-07BF0C21CE01}"/>
              </a:ext>
            </a:extLst>
          </p:cNvPr>
          <p:cNvSpPr/>
          <p:nvPr/>
        </p:nvSpPr>
        <p:spPr>
          <a:xfrm>
            <a:off x="3389200" y="3174155"/>
            <a:ext cx="5261200" cy="17551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buClr>
                <a:schemeClr val="bg2"/>
              </a:buClr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HU/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penampung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terdiri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 HU/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penampung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:</a:t>
            </a:r>
          </a:p>
          <a:p>
            <a:pPr marL="179388" indent="-179388" algn="just">
              <a:buClr>
                <a:schemeClr val="tx2"/>
              </a:buClr>
              <a:buFont typeface="+mj-lt"/>
              <a:buAutoNum type="arabi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Hidran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Umum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penampung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bawaan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dibangun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2017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kapasitas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50 m</a:t>
            </a:r>
            <a:r>
              <a:rPr lang="en-ID" sz="1000" baseline="30000" dirty="0">
                <a:solidFill>
                  <a:schemeClr val="tx2"/>
                </a:solidFill>
                <a:latin typeface="Abadi" panose="020B0604020104020204" pitchFamily="34" charset="0"/>
              </a:rPr>
              <a:t>3</a:t>
            </a:r>
          </a:p>
          <a:p>
            <a:pPr marL="179388" indent="-179388" algn="just">
              <a:buClr>
                <a:schemeClr val="tx2"/>
              </a:buClr>
              <a:buFont typeface="+mj-lt"/>
              <a:buAutoNum type="arabi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Hidran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Umum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penampung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tambahan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dibangun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menggunakan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dana DAK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2019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kapasitas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4 m</a:t>
            </a:r>
            <a:r>
              <a:rPr lang="en-ID" sz="1000" baseline="30000" dirty="0">
                <a:solidFill>
                  <a:schemeClr val="tx2"/>
                </a:solidFill>
                <a:latin typeface="Abadi" panose="020B0604020104020204" pitchFamily="34" charset="0"/>
              </a:rPr>
              <a:t>3</a:t>
            </a:r>
          </a:p>
          <a:p>
            <a:pPr marL="179388" indent="-179388" algn="just">
              <a:buClr>
                <a:schemeClr val="tx2"/>
              </a:buClr>
              <a:buFont typeface="+mj-lt"/>
              <a:buAutoNum type="arabi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Hidran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Umum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penampung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keduanya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terpelihara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fungsional</a:t>
            </a:r>
            <a:endParaRPr lang="en-ID" sz="1000" b="1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algn="just">
              <a:buClr>
                <a:schemeClr val="bg2"/>
              </a:buClr>
            </a:pPr>
            <a:endParaRPr lang="en-ID" sz="1000" baseline="30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179388" indent="-179388" algn="just">
              <a:buClr>
                <a:schemeClr val="bg2"/>
              </a:buClr>
              <a:buFont typeface="+mj-lt"/>
              <a:buAutoNum type="arabicPeriod"/>
            </a:pPr>
            <a:endParaRPr lang="en-ID" sz="1000" baseline="30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6DA15-58AE-496A-B3E1-1CB31F52FFE0}"/>
              </a:ext>
            </a:extLst>
          </p:cNvPr>
          <p:cNvSpPr txBox="1"/>
          <p:nvPr/>
        </p:nvSpPr>
        <p:spPr>
          <a:xfrm>
            <a:off x="32936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3C067B-68E5-4510-ACC0-E4064AE42C8E}"/>
              </a:ext>
            </a:extLst>
          </p:cNvPr>
          <p:cNvSpPr/>
          <p:nvPr/>
        </p:nvSpPr>
        <p:spPr>
          <a:xfrm>
            <a:off x="4913399" y="1176602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Abadi" panose="020B0604020104020204" pitchFamily="34" charset="0"/>
              </a:rPr>
              <a:t>HU/</a:t>
            </a:r>
            <a:r>
              <a:rPr lang="en-ID" dirty="0" err="1">
                <a:latin typeface="Abadi" panose="020B0604020104020204" pitchFamily="34" charset="0"/>
              </a:rPr>
              <a:t>Bak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Penampung</a:t>
            </a:r>
            <a:endParaRPr lang="en-ID" dirty="0">
              <a:latin typeface="Abadi" panose="020B06040201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EFB8E-04ED-407F-9D6B-CFC39B60FA5E}"/>
              </a:ext>
            </a:extLst>
          </p:cNvPr>
          <p:cNvSpPr txBox="1"/>
          <p:nvPr/>
        </p:nvSpPr>
        <p:spPr>
          <a:xfrm>
            <a:off x="6189227" y="2951640"/>
            <a:ext cx="236601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Hasil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Dokumentasi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D" sz="700" i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ID" sz="700" i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2021</a:t>
            </a:r>
            <a:endParaRPr lang="en-ID" sz="700" dirty="0">
              <a:solidFill>
                <a:schemeClr val="bg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C08D3D-1AE9-43EE-A9FC-99C21A27350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7" t="34470" r="29196" b="34534"/>
          <a:stretch/>
        </p:blipFill>
        <p:spPr bwMode="auto">
          <a:xfrm>
            <a:off x="493106" y="1529526"/>
            <a:ext cx="2363876" cy="146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49A9CA-B7C6-4DD2-8F8D-E81E32D96A8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5" r="12381" b="37574"/>
          <a:stretch/>
        </p:blipFill>
        <p:spPr bwMode="auto">
          <a:xfrm>
            <a:off x="3386570" y="1529526"/>
            <a:ext cx="2363875" cy="1478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689B2C-439A-4299-91C2-3243D146580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23" y="1529526"/>
            <a:ext cx="2387031" cy="14780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2E1841-31E5-4243-8497-A77C5D36CDAC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32512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742C9A-4D72-421E-B6A0-CF59E6CFDC66}"/>
              </a:ext>
            </a:extLst>
          </p:cNvPr>
          <p:cNvSpPr txBox="1"/>
          <p:nvPr/>
        </p:nvSpPr>
        <p:spPr>
          <a:xfrm>
            <a:off x="146757" y="801514"/>
            <a:ext cx="2102957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MANAJEMEN PENGELOLAAN</a:t>
            </a:r>
          </a:p>
        </p:txBody>
      </p:sp>
      <p:sp>
        <p:nvSpPr>
          <p:cNvPr id="22" name="Callout: Double Bent Line with Border and Accent Bar 21">
            <a:extLst>
              <a:ext uri="{FF2B5EF4-FFF2-40B4-BE49-F238E27FC236}">
                <a16:creationId xmlns:a16="http://schemas.microsoft.com/office/drawing/2014/main" id="{1336C19A-A774-462D-9049-D7E7538B9436}"/>
              </a:ext>
            </a:extLst>
          </p:cNvPr>
          <p:cNvSpPr/>
          <p:nvPr/>
        </p:nvSpPr>
        <p:spPr>
          <a:xfrm>
            <a:off x="551542" y="1349963"/>
            <a:ext cx="2063707" cy="57270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dirty="0">
                <a:solidFill>
                  <a:schemeClr val="bg2"/>
                </a:solidFill>
                <a:latin typeface="Abadi" panose="020B0604020104020204" pitchFamily="34" charset="0"/>
              </a:rPr>
              <a:t>1. Badan </a:t>
            </a:r>
            <a:r>
              <a:rPr lang="en-ID" sz="10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</a:t>
            </a:r>
            <a:endParaRPr lang="en-ID" sz="10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BB71C-7FE3-4063-B4BD-DA00462C4E8C}"/>
              </a:ext>
            </a:extLst>
          </p:cNvPr>
          <p:cNvSpPr/>
          <p:nvPr/>
        </p:nvSpPr>
        <p:spPr>
          <a:xfrm>
            <a:off x="2767495" y="1351094"/>
            <a:ext cx="5824963" cy="12206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Badan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Kelompok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Sistem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Penyediaan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biasa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disebut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KP-SPAMS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Cahyo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Tirto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Wening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Kelompok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hasil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musyawarah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Kelompok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terbentuk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sebelum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selesai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dibangun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diresmikan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diserahkan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pihak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KP-SPAMS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sudah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bisa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langsung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melaksanakan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tugasnya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KP-SPAMS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bertugas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pengelolaan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pasca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8" name="Google Shape;168;p31">
            <a:extLst>
              <a:ext uri="{FF2B5EF4-FFF2-40B4-BE49-F238E27FC236}">
                <a16:creationId xmlns:a16="http://schemas.microsoft.com/office/drawing/2014/main" id="{7F04C05D-B7CF-4824-893B-BE3D4E3968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1: Mengidentifikasi kondisi pamsimas di desa sidodadi</a:t>
            </a:r>
            <a:endParaRPr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17110-EFA9-4932-8F17-18611CAE2C25}"/>
              </a:ext>
            </a:extLst>
          </p:cNvPr>
          <p:cNvSpPr/>
          <p:nvPr/>
        </p:nvSpPr>
        <p:spPr>
          <a:xfrm>
            <a:off x="2767495" y="2996586"/>
            <a:ext cx="5824963" cy="15964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operasional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mengartikan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berfungsi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baik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dikatakan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beroperasional</a:t>
            </a:r>
            <a:endParaRPr lang="en-ID" sz="1000" b="1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Besaran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operasional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sebesar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Rp5.000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perbulan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/KK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penggunaan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menggunakan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teknik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progresif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besaran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harus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dibayar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pelanggan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sesuai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debit air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gunakan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Rincian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biaya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harus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dikeluarkan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pelanggan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berikut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:</a:t>
            </a:r>
          </a:p>
          <a:p>
            <a:pPr marL="273050" lvl="0" indent="-188913" algn="just">
              <a:buClr>
                <a:schemeClr val="tx2"/>
              </a:buClr>
              <a:buAutoNum type="alphaL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debit air 0-10 m</a:t>
            </a:r>
            <a:r>
              <a:rPr lang="en-ID" sz="1000" baseline="30000" dirty="0">
                <a:solidFill>
                  <a:schemeClr val="tx2"/>
                </a:solidFill>
                <a:latin typeface="Abadi" panose="020B0604020104020204" pitchFamily="34" charset="0"/>
              </a:rPr>
              <a:t>3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sebesar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Rp2.000</a:t>
            </a:r>
          </a:p>
          <a:p>
            <a:pPr marL="273050" lvl="0" indent="-188913" algn="just">
              <a:buClr>
                <a:schemeClr val="tx2"/>
              </a:buClr>
              <a:buAutoNum type="alphaL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debit air 10-20 m</a:t>
            </a:r>
            <a:r>
              <a:rPr lang="en-ID" sz="1000" baseline="30000" dirty="0">
                <a:solidFill>
                  <a:schemeClr val="tx2"/>
                </a:solidFill>
                <a:latin typeface="Abadi" panose="020B0604020104020204" pitchFamily="34" charset="0"/>
              </a:rPr>
              <a:t>3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sebesar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Rp2.500</a:t>
            </a:r>
          </a:p>
          <a:p>
            <a:pPr marL="273050" lvl="0" indent="-188913" algn="just">
              <a:buClr>
                <a:schemeClr val="tx2"/>
              </a:buClr>
              <a:buAutoNum type="alphaL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debit air 20-30 m</a:t>
            </a:r>
            <a:r>
              <a:rPr lang="en-ID" sz="1000" baseline="30000" dirty="0">
                <a:solidFill>
                  <a:schemeClr val="tx2"/>
                </a:solidFill>
                <a:latin typeface="Abadi" panose="020B0604020104020204" pitchFamily="34" charset="0"/>
              </a:rPr>
              <a:t>3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sebesar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Rp3.500</a:t>
            </a:r>
          </a:p>
          <a:p>
            <a:pPr marL="273050" lvl="0" indent="-188913" algn="just">
              <a:buClr>
                <a:schemeClr val="tx2"/>
              </a:buClr>
              <a:buAutoNum type="alphaLcPeriod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Jumlah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debit air &gt; 30 m</a:t>
            </a:r>
            <a:r>
              <a:rPr lang="en-ID" sz="1000" baseline="30000" dirty="0">
                <a:solidFill>
                  <a:schemeClr val="tx2"/>
                </a:solidFill>
                <a:latin typeface="Abadi" panose="020B0604020104020204" pitchFamily="34" charset="0"/>
              </a:rPr>
              <a:t>3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sebesar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Rp4.000</a:t>
            </a:r>
          </a:p>
        </p:txBody>
      </p:sp>
      <p:sp>
        <p:nvSpPr>
          <p:cNvPr id="9" name="Callout: Double Bent Line with Border and Accent Bar 8">
            <a:extLst>
              <a:ext uri="{FF2B5EF4-FFF2-40B4-BE49-F238E27FC236}">
                <a16:creationId xmlns:a16="http://schemas.microsoft.com/office/drawing/2014/main" id="{61602624-EF70-4AB5-9C8D-27B21EEA3035}"/>
              </a:ext>
            </a:extLst>
          </p:cNvPr>
          <p:cNvSpPr/>
          <p:nvPr/>
        </p:nvSpPr>
        <p:spPr>
          <a:xfrm>
            <a:off x="551542" y="2996584"/>
            <a:ext cx="2063707" cy="572700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000" dirty="0">
                <a:solidFill>
                  <a:schemeClr val="bg2"/>
                </a:solidFill>
                <a:latin typeface="Abadi" panose="020B0604020104020204" pitchFamily="34" charset="0"/>
              </a:rPr>
              <a:t>2. </a:t>
            </a:r>
            <a:r>
              <a:rPr lang="en-ID" sz="1000" dirty="0" err="1">
                <a:solidFill>
                  <a:schemeClr val="bg2"/>
                </a:solidFill>
                <a:latin typeface="Abadi" panose="020B0604020104020204" pitchFamily="34" charset="0"/>
              </a:rPr>
              <a:t>Iuran</a:t>
            </a:r>
            <a:r>
              <a:rPr lang="en-ID" sz="10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latin typeface="Abadi" panose="020B0604020104020204" pitchFamily="34" charset="0"/>
              </a:rPr>
              <a:t>Operasional</a:t>
            </a:r>
            <a:endParaRPr lang="en-ID" sz="10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21563-7D52-470F-8BC7-FB778A41DE94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0031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68;p31">
            <a:extLst>
              <a:ext uri="{FF2B5EF4-FFF2-40B4-BE49-F238E27FC236}">
                <a16:creationId xmlns:a16="http://schemas.microsoft.com/office/drawing/2014/main" id="{D4BC2802-4C93-4D5A-9945-9BC4098C4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2: Mengidentifikasi bentuk partisipasi masyarakat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4D9B0-29D8-4CD3-9220-27C9486773C7}"/>
              </a:ext>
            </a:extLst>
          </p:cNvPr>
          <p:cNvSpPr txBox="1"/>
          <p:nvPr/>
        </p:nvSpPr>
        <p:spPr>
          <a:xfrm>
            <a:off x="0" y="789797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BENTUK PARTISIPASI MASYARAKAT DALAM TAHAP PERENCANAAN 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allout: Double Bent Line with Border and Accent Bar 6">
            <a:extLst>
              <a:ext uri="{FF2B5EF4-FFF2-40B4-BE49-F238E27FC236}">
                <a16:creationId xmlns:a16="http://schemas.microsoft.com/office/drawing/2014/main" id="{1CC54439-C0A7-44E8-8984-144356BAB808}"/>
              </a:ext>
            </a:extLst>
          </p:cNvPr>
          <p:cNvSpPr/>
          <p:nvPr/>
        </p:nvSpPr>
        <p:spPr>
          <a:xfrm>
            <a:off x="720000" y="2124741"/>
            <a:ext cx="1936831" cy="69668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1.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Keaktifan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Menghadiri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Pertemuan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E24C6-D950-40D3-A8AA-3EADAF246A89}"/>
              </a:ext>
            </a:extLst>
          </p:cNvPr>
          <p:cNvSpPr/>
          <p:nvPr/>
        </p:nvSpPr>
        <p:spPr>
          <a:xfrm>
            <a:off x="2769003" y="1247060"/>
            <a:ext cx="3876455" cy="267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570AB-4F23-4D21-A415-F8C8D1C6C28F}"/>
              </a:ext>
            </a:extLst>
          </p:cNvPr>
          <p:cNvSpPr txBox="1"/>
          <p:nvPr/>
        </p:nvSpPr>
        <p:spPr>
          <a:xfrm>
            <a:off x="2410352" y="3198880"/>
            <a:ext cx="4533477" cy="682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7188" algn="just">
              <a:lnSpc>
                <a:spcPct val="150000"/>
              </a:lnSpc>
              <a:spcAft>
                <a:spcPts val="800"/>
              </a:spcAft>
            </a:pP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9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4.11</a:t>
            </a:r>
            <a:endParaRPr lang="en-ID" sz="9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D" sz="9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9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 KEAKTIFAN MENGHADIRI PERTEMUAN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87B72-A10D-4B9C-977F-D301E5A4F4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79" y="1304892"/>
            <a:ext cx="3694430" cy="198120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728C6E-2FE1-4597-86A1-6FCE1360F8EC}"/>
              </a:ext>
            </a:extLst>
          </p:cNvPr>
          <p:cNvSpPr txBox="1"/>
          <p:nvPr/>
        </p:nvSpPr>
        <p:spPr>
          <a:xfrm>
            <a:off x="163285" y="4098056"/>
            <a:ext cx="8817429" cy="8617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Banyaknya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pertemuan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dikarenakan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pertemuan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merupakan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pertemuan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awal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dimana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asyarakat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mendapatkan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informasi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bahwa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mereka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mendapat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bantuan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dari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pemerintah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berupa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bantuan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penyediaan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akses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terhadap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minum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serta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sanitasi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berbasis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dimana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sepenuhnya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mengelola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program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endParaRPr lang="en-ID" sz="10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asyarakat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cukup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menghadiri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pertemuan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karena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program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bantuan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diberikan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merupakan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jawaban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dari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kebutuhan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Sidodadi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mengalami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kesulitan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mengakses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bersih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81A2D-0C34-4D9D-ADDD-9234E4F54C5D}"/>
              </a:ext>
            </a:extLst>
          </p:cNvPr>
          <p:cNvSpPr txBox="1"/>
          <p:nvPr/>
        </p:nvSpPr>
        <p:spPr>
          <a:xfrm>
            <a:off x="6757630" y="1843761"/>
            <a:ext cx="2223084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diadakan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membahas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terkait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75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(57,7%)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sebagian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lagi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55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(42,3%)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57AEC-44AE-4C03-88CE-EF589F0D202A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62744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4D9B0-29D8-4CD3-9220-27C9486773C7}"/>
              </a:ext>
            </a:extLst>
          </p:cNvPr>
          <p:cNvSpPr txBox="1"/>
          <p:nvPr/>
        </p:nvSpPr>
        <p:spPr>
          <a:xfrm>
            <a:off x="0" y="789797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BENTUK PARTISIPASI MASYARAKAT DALAM TAHAP PERENCANAAN 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allout: Double Bent Line with Border and Accent Bar 6">
            <a:extLst>
              <a:ext uri="{FF2B5EF4-FFF2-40B4-BE49-F238E27FC236}">
                <a16:creationId xmlns:a16="http://schemas.microsoft.com/office/drawing/2014/main" id="{1CC54439-C0A7-44E8-8984-144356BAB808}"/>
              </a:ext>
            </a:extLst>
          </p:cNvPr>
          <p:cNvSpPr/>
          <p:nvPr/>
        </p:nvSpPr>
        <p:spPr>
          <a:xfrm>
            <a:off x="720000" y="2124741"/>
            <a:ext cx="1936831" cy="69668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2.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Menyampaikan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Usul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/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Pendapat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E24C6-D950-40D3-A8AA-3EADAF246A89}"/>
              </a:ext>
            </a:extLst>
          </p:cNvPr>
          <p:cNvSpPr/>
          <p:nvPr/>
        </p:nvSpPr>
        <p:spPr>
          <a:xfrm>
            <a:off x="2769003" y="1247060"/>
            <a:ext cx="3876455" cy="267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28C6E-2FE1-4597-86A1-6FCE1360F8EC}"/>
              </a:ext>
            </a:extLst>
          </p:cNvPr>
          <p:cNvSpPr txBox="1"/>
          <p:nvPr/>
        </p:nvSpPr>
        <p:spPr>
          <a:xfrm>
            <a:off x="163285" y="4098056"/>
            <a:ext cx="8817429" cy="55399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sebagian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besar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diam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saja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usulan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/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, saran,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kritik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enggan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berbicara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langsung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percaya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diri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malu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berbicara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dihadapan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orang lain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tetapi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menyampaikan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usulan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/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saran,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kritik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melalui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temannya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ED4F2A-939D-4FCE-8A71-D8ACF10820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03" y="1355834"/>
            <a:ext cx="3689131" cy="191652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947935-09C2-4594-B92A-F7A1255E9737}"/>
              </a:ext>
            </a:extLst>
          </p:cNvPr>
          <p:cNvSpPr txBox="1"/>
          <p:nvPr/>
        </p:nvSpPr>
        <p:spPr>
          <a:xfrm>
            <a:off x="2309901" y="3214009"/>
            <a:ext cx="4756149" cy="682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6088" algn="just">
              <a:lnSpc>
                <a:spcPct val="150000"/>
              </a:lnSpc>
              <a:spcAft>
                <a:spcPts val="800"/>
              </a:spcAft>
            </a:pP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9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4.12</a:t>
            </a:r>
            <a:endParaRPr lang="en-ID" sz="9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D" sz="9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9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 MENYAMPAIKAN USUL/PENDAPAT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7B34D-5820-4040-B2D5-5C439B5590F8}"/>
              </a:ext>
            </a:extLst>
          </p:cNvPr>
          <p:cNvSpPr txBox="1"/>
          <p:nvPr/>
        </p:nvSpPr>
        <p:spPr>
          <a:xfrm>
            <a:off x="6757630" y="1997650"/>
            <a:ext cx="2223084" cy="116955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usul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/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46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(35,4%)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sebagian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besar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usul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/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84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(64,6%)</a:t>
            </a: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4167A4B9-2BB4-41BB-9AF5-A883C487BD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2: Mengidentifikasi bentuk partisipasi masyarakat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13844-278D-4688-867E-D4DD81E32750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6609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4D9B0-29D8-4CD3-9220-27C9486773C7}"/>
              </a:ext>
            </a:extLst>
          </p:cNvPr>
          <p:cNvSpPr txBox="1"/>
          <p:nvPr/>
        </p:nvSpPr>
        <p:spPr>
          <a:xfrm>
            <a:off x="0" y="789797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BENTUK PARTISIPASI MASYARAKAT DALAM TAHAP PERENCANAAN 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allout: Double Bent Line with Border and Accent Bar 6">
            <a:extLst>
              <a:ext uri="{FF2B5EF4-FFF2-40B4-BE49-F238E27FC236}">
                <a16:creationId xmlns:a16="http://schemas.microsoft.com/office/drawing/2014/main" id="{1CC54439-C0A7-44E8-8984-144356BAB808}"/>
              </a:ext>
            </a:extLst>
          </p:cNvPr>
          <p:cNvSpPr/>
          <p:nvPr/>
        </p:nvSpPr>
        <p:spPr>
          <a:xfrm>
            <a:off x="720000" y="2124741"/>
            <a:ext cx="1936831" cy="69668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3.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Terlibat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Pengambilan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Keputusan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E24C6-D950-40D3-A8AA-3EADAF246A89}"/>
              </a:ext>
            </a:extLst>
          </p:cNvPr>
          <p:cNvSpPr/>
          <p:nvPr/>
        </p:nvSpPr>
        <p:spPr>
          <a:xfrm>
            <a:off x="2769003" y="1247060"/>
            <a:ext cx="3876455" cy="267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28C6E-2FE1-4597-86A1-6FCE1360F8EC}"/>
              </a:ext>
            </a:extLst>
          </p:cNvPr>
          <p:cNvSpPr txBox="1"/>
          <p:nvPr/>
        </p:nvSpPr>
        <p:spPr>
          <a:xfrm>
            <a:off x="163285" y="4098056"/>
            <a:ext cx="8817429" cy="8617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Pelibatan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proses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sepenuhnya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dilakukan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perwakilan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ditunjuk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saja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membahas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terkait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penentuan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badan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sebagainya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kegiatan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diorganisasikan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dikelola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Pemerintah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Daerah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Masyarakat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dilibatkan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secara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keseluruhan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awal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menerima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materi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arahan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mengenai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PAMSIMAS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pada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secara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keseluruhan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sangat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minim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mengingat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besarnya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intervensi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pihak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pemerintah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40B2D1-7F15-4CD5-BCCD-D8728C9D3B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64" y="1341011"/>
            <a:ext cx="3689131" cy="196278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53076-B8F4-42BD-8FC6-975B46ACC2A5}"/>
              </a:ext>
            </a:extLst>
          </p:cNvPr>
          <p:cNvSpPr txBox="1"/>
          <p:nvPr/>
        </p:nvSpPr>
        <p:spPr>
          <a:xfrm>
            <a:off x="2329154" y="3214009"/>
            <a:ext cx="4756149" cy="682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  <a:spcAft>
                <a:spcPts val="800"/>
              </a:spcAft>
            </a:pP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9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4.13</a:t>
            </a:r>
            <a:endParaRPr lang="en-ID" sz="9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D" sz="9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9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 TERLIBAT DALAM PENGAMBILAN KEPUTUSAN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F7A1D-0816-4548-B8D6-B80F602C82D9}"/>
              </a:ext>
            </a:extLst>
          </p:cNvPr>
          <p:cNvSpPr txBox="1"/>
          <p:nvPr/>
        </p:nvSpPr>
        <p:spPr>
          <a:xfrm>
            <a:off x="6757630" y="1843761"/>
            <a:ext cx="2223084" cy="101566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buClr>
                <a:schemeClr val="bg2"/>
              </a:buClr>
            </a:pP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turut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pengambilan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keputusan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52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(40,0%)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sisanya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pengambilan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keputusan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78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(60,0%)</a:t>
            </a:r>
          </a:p>
        </p:txBody>
      </p:sp>
      <p:sp>
        <p:nvSpPr>
          <p:cNvPr id="12" name="Google Shape;168;p31">
            <a:extLst>
              <a:ext uri="{FF2B5EF4-FFF2-40B4-BE49-F238E27FC236}">
                <a16:creationId xmlns:a16="http://schemas.microsoft.com/office/drawing/2014/main" id="{CD1A52A1-2A3B-4130-B5D0-0BCBDBDB2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2: Mengidentifikasi bentuk partisipasi masyarakat</a:t>
            </a:r>
            <a:endParaRPr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98D8E-3D38-4646-B52E-C89EEA9B6439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791785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4D9B0-29D8-4CD3-9220-27C9486773C7}"/>
              </a:ext>
            </a:extLst>
          </p:cNvPr>
          <p:cNvSpPr txBox="1"/>
          <p:nvPr/>
        </p:nvSpPr>
        <p:spPr>
          <a:xfrm>
            <a:off x="0" y="789797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BENTUK PARTISIPASI MASYARAKAT DALAM TAHAP PELAKSANAAN 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allout: Double Bent Line with Border and Accent Bar 6">
            <a:extLst>
              <a:ext uri="{FF2B5EF4-FFF2-40B4-BE49-F238E27FC236}">
                <a16:creationId xmlns:a16="http://schemas.microsoft.com/office/drawing/2014/main" id="{1CC54439-C0A7-44E8-8984-144356BAB808}"/>
              </a:ext>
            </a:extLst>
          </p:cNvPr>
          <p:cNvSpPr/>
          <p:nvPr/>
        </p:nvSpPr>
        <p:spPr>
          <a:xfrm>
            <a:off x="720000" y="2124741"/>
            <a:ext cx="1936831" cy="69668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4.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Pelaksanaan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E24C6-D950-40D3-A8AA-3EADAF246A89}"/>
              </a:ext>
            </a:extLst>
          </p:cNvPr>
          <p:cNvSpPr/>
          <p:nvPr/>
        </p:nvSpPr>
        <p:spPr>
          <a:xfrm>
            <a:off x="2769003" y="1247060"/>
            <a:ext cx="3876455" cy="267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28C6E-2FE1-4597-86A1-6FCE1360F8EC}"/>
              </a:ext>
            </a:extLst>
          </p:cNvPr>
          <p:cNvSpPr txBox="1"/>
          <p:nvPr/>
        </p:nvSpPr>
        <p:spPr>
          <a:xfrm>
            <a:off x="163285" y="4098056"/>
            <a:ext cx="8817429" cy="8617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umbangan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paling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dominan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adalah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tenaga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terlibat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langsung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pembangunan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fisik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PAMSIMAS. Hal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dikarenakan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tingkat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pendapatan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menentu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tergolong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rendah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karena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sebagian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besar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pelanggan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 di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Sidodadi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bekerja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sebagai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petani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Sumbangan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lainnya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dominan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uang, uang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dikumpulkan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digunakan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memberikan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konsumsi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makanan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&amp;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minuman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para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pekerja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Kemudian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ada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juga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sumbangan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barang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/material,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menghibahkan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tanahnya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dijadikan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lokasi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pembangunan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ada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juga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menyumbangkan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makanan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ringan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minuman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serta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terdapat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juga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menyumbangan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material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bangunan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berupa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semen.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ABDECD-DF26-4918-BEDE-546D021163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13" y="1331551"/>
            <a:ext cx="3694430" cy="202374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7A465-F9BE-411F-9BB4-BA33F38F9472}"/>
              </a:ext>
            </a:extLst>
          </p:cNvPr>
          <p:cNvSpPr txBox="1"/>
          <p:nvPr/>
        </p:nvSpPr>
        <p:spPr>
          <a:xfrm>
            <a:off x="2329153" y="3264669"/>
            <a:ext cx="4756149" cy="682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  <a:spcAft>
                <a:spcPts val="800"/>
              </a:spcAft>
            </a:pP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9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4.14</a:t>
            </a:r>
            <a:endParaRPr lang="en-ID" sz="9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D" sz="9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9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 PARTISIPASI DALAM TAHAP PELAKSANAAN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68;p31">
            <a:extLst>
              <a:ext uri="{FF2B5EF4-FFF2-40B4-BE49-F238E27FC236}">
                <a16:creationId xmlns:a16="http://schemas.microsoft.com/office/drawing/2014/main" id="{FD279467-9A93-407A-B103-BBA90D331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2: Mengidentifikasi bentuk partisipasi masyarakat</a:t>
            </a:r>
            <a:endParaRPr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40300C-52D2-4E16-8628-88A06FD88A57}"/>
              </a:ext>
            </a:extLst>
          </p:cNvPr>
          <p:cNvSpPr txBox="1"/>
          <p:nvPr/>
        </p:nvSpPr>
        <p:spPr>
          <a:xfrm>
            <a:off x="6757630" y="1843761"/>
            <a:ext cx="2223084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Kontibusi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58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(44,6%)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uang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46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(35,4%)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barang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/material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17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(13,1%)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pikiran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9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(6,9%)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Sedangkan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keahlian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ada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E636F-3012-4367-BF82-5DFF5F25DA2B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30163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B4D9B0-29D8-4CD3-9220-27C9486773C7}"/>
              </a:ext>
            </a:extLst>
          </p:cNvPr>
          <p:cNvSpPr txBox="1"/>
          <p:nvPr/>
        </p:nvSpPr>
        <p:spPr>
          <a:xfrm>
            <a:off x="0" y="789797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BENTUK PARTISIPASI MASYARAKAT DALAM TAHAP PEMANFAATAN 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allout: Double Bent Line with Border and Accent Bar 6">
            <a:extLst>
              <a:ext uri="{FF2B5EF4-FFF2-40B4-BE49-F238E27FC236}">
                <a16:creationId xmlns:a16="http://schemas.microsoft.com/office/drawing/2014/main" id="{1CC54439-C0A7-44E8-8984-144356BAB808}"/>
              </a:ext>
            </a:extLst>
          </p:cNvPr>
          <p:cNvSpPr/>
          <p:nvPr/>
        </p:nvSpPr>
        <p:spPr>
          <a:xfrm>
            <a:off x="720000" y="2124741"/>
            <a:ext cx="1936831" cy="69668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56538"/>
              <a:gd name="adj6" fmla="val -16667"/>
              <a:gd name="adj7" fmla="val 157195"/>
              <a:gd name="adj8" fmla="val 108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5.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Pemanfaatan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E24C6-D950-40D3-A8AA-3EADAF246A89}"/>
              </a:ext>
            </a:extLst>
          </p:cNvPr>
          <p:cNvSpPr/>
          <p:nvPr/>
        </p:nvSpPr>
        <p:spPr>
          <a:xfrm>
            <a:off x="2769003" y="1247060"/>
            <a:ext cx="3876455" cy="2670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28C6E-2FE1-4597-86A1-6FCE1360F8EC}"/>
              </a:ext>
            </a:extLst>
          </p:cNvPr>
          <p:cNvSpPr txBox="1"/>
          <p:nvPr/>
        </p:nvSpPr>
        <p:spPr>
          <a:xfrm>
            <a:off x="163285" y="4098056"/>
            <a:ext cx="8817429" cy="70788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ebagian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uang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Uang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iuran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operasional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bayarkan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bulannya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keperluan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pemeliharaan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PAMSIMAS.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ebagian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menganggap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iuran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dibayarkan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program.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sumbangan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tanggung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jawab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mengoperasikan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didelegasikan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10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pengelola</a:t>
            </a:r>
            <a:r>
              <a:rPr lang="en-ID" sz="10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0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46EAC-BE05-4820-824C-C13408EB50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39" y="1314961"/>
            <a:ext cx="3736975" cy="2023745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A2B4AA-D649-400E-B751-DFF5C0A09624}"/>
              </a:ext>
            </a:extLst>
          </p:cNvPr>
          <p:cNvSpPr txBox="1"/>
          <p:nvPr/>
        </p:nvSpPr>
        <p:spPr>
          <a:xfrm>
            <a:off x="2329151" y="3264669"/>
            <a:ext cx="4756149" cy="682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2438" algn="just">
              <a:lnSpc>
                <a:spcPct val="150000"/>
              </a:lnSpc>
              <a:spcAft>
                <a:spcPts val="800"/>
              </a:spcAft>
            </a:pP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900" i="1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900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9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4.15</a:t>
            </a:r>
            <a:endParaRPr lang="en-ID" sz="9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</a:pPr>
            <a:r>
              <a:rPr lang="en-ID" sz="9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9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 TERLIBAT DALAM PENGAMBILAN KEPUTUSAN</a:t>
            </a:r>
            <a:endParaRPr lang="en-ID" sz="9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168;p31">
            <a:extLst>
              <a:ext uri="{FF2B5EF4-FFF2-40B4-BE49-F238E27FC236}">
                <a16:creationId xmlns:a16="http://schemas.microsoft.com/office/drawing/2014/main" id="{3C75D6DA-FD99-4152-BB80-EBFB3DDA63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SASARAN 2: Mengidentifikasi bentuk partisipasi masyarakat</a:t>
            </a:r>
            <a:endParaRPr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E0D34-4A4D-46D6-B9C8-BD7F0F8EDC8B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211414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p46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 perbaikan</a:t>
            </a:r>
            <a:endParaRPr dirty="0"/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8B94782E-03D8-46E2-B214-8025466DF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405891"/>
              </p:ext>
            </p:extLst>
          </p:nvPr>
        </p:nvGraphicFramePr>
        <p:xfrm>
          <a:off x="457200" y="805180"/>
          <a:ext cx="8229600" cy="39674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83158391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554671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61313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Dosen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Penguji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Revisi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Perbaikan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dan Halaman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017138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ID" sz="1000" b="1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Adinda</a:t>
                      </a:r>
                      <a:r>
                        <a:rPr lang="en-ID" sz="10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Sekar</a:t>
                      </a:r>
                      <a:r>
                        <a:rPr lang="en-ID" sz="10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Tanjung</a:t>
                      </a:r>
                      <a:r>
                        <a:rPr lang="en-ID" sz="10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S.T., M.T.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nn-NO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Latar belakang di reduksi jangan terlalu panjang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direduksi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1-4)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514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Peta di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ruang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lingkup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wilayah pada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laporan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diperbaiki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diperbaiki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5870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Tambahkan</a:t>
                      </a:r>
                      <a:r>
                        <a:rPr lang="es-ES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peta </a:t>
                      </a:r>
                      <a:r>
                        <a:rPr lang="es-ES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cakupan</a:t>
                      </a:r>
                      <a:r>
                        <a:rPr lang="es-ES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area</a:t>
                      </a:r>
                      <a:r>
                        <a:rPr lang="es-ES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pelayanan</a:t>
                      </a:r>
                      <a:r>
                        <a:rPr lang="es-ES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PAMSIMAS.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peta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sebaran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pelanggan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PAMSIMAS di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Desa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Sidodadi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62)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461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pembahasan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lebih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baik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dijelaskan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per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digambarkan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bagan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atau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tabel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agar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lebih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dibaca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penjelasannya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langsung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dibawahnya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dipisahkan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per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digabungkan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antara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diagram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tabel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crosstab yang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disertai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penjelasan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dibawahnya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91-120)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35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Penjelasannya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jangan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keluar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kata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karena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chi square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tidak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bisa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menjelaskan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pengaruhnya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atau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tidak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terkuantifikasi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pengaruhnya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tetapi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hanya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indikasi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kecendurangan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diperbaiki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kata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mempengaruhi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pada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dirubah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menjadi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berhubungan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atau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memiliki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keterkaitan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91-120)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892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interpretasi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pentingnya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suatu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perencanaan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wilayah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konteks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penyediaan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infrastruktur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atau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peran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partisipasi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masyarakat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suatu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perencanaan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wilayah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kota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122-123)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8445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49C772-BDCD-4821-A0FC-9776E3C4DC84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6748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2EEEE3-564F-4153-A29D-10E256656177}"/>
              </a:ext>
            </a:extLst>
          </p:cNvPr>
          <p:cNvCxnSpPr>
            <a:cxnSpLocks/>
          </p:cNvCxnSpPr>
          <p:nvPr/>
        </p:nvCxnSpPr>
        <p:spPr>
          <a:xfrm>
            <a:off x="5573949" y="787864"/>
            <a:ext cx="0" cy="34544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AE35C05-6545-44A1-AC54-A1ED2A509706}"/>
              </a:ext>
            </a:extLst>
          </p:cNvPr>
          <p:cNvSpPr txBox="1"/>
          <p:nvPr/>
        </p:nvSpPr>
        <p:spPr>
          <a:xfrm>
            <a:off x="86595" y="1184564"/>
            <a:ext cx="531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IV.9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USIA</a:t>
            </a:r>
            <a:endParaRPr lang="en-ID" sz="7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510865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5" y="903686"/>
            <a:ext cx="1288554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1.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Usia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59413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690D3C7D-49E3-4EDC-9EC0-1287F071F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C9DC5E-C1A1-444C-99A5-4BF9B104E9AB}"/>
              </a:ext>
            </a:extLst>
          </p:cNvPr>
          <p:cNvGrpSpPr/>
          <p:nvPr/>
        </p:nvGrpSpPr>
        <p:grpSpPr>
          <a:xfrm>
            <a:off x="3797717" y="2427478"/>
            <a:ext cx="1687702" cy="813146"/>
            <a:chOff x="3807224" y="2825005"/>
            <a:chExt cx="1687702" cy="8131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EF933C-D53C-4431-A4C2-FEDC9118229E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B5E7E3-222D-420C-945D-5803C8B2B5E8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1BAA32-3EB3-44B7-8501-599C465CDB4C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04ACC4-8A4E-4033-8B31-C410EFB139AB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D56799-5265-4582-9BF3-F9FED5E3BBFF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2E801-F7AC-41B8-9230-6FD1A0BB709D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F8B6FA-CC97-45AF-B6A1-2BB712279032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E476BC-DBBE-4106-968C-AB168B89F82C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A54881-AC0D-4CF7-83B7-BC724C17CE8F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A940A-9785-4103-A3E1-02D8DA3433EA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1D26CE-D7CA-4C15-BC2D-8A1737ED2247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BF3213-9B79-4A09-8645-B10CE455FFDF}"/>
              </a:ext>
            </a:extLst>
          </p:cNvPr>
          <p:cNvSpPr txBox="1"/>
          <p:nvPr/>
        </p:nvSpPr>
        <p:spPr>
          <a:xfrm>
            <a:off x="88053" y="3781753"/>
            <a:ext cx="539882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erdapat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usia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&gt;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(51,128 &gt; 40,113)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0EC961E-3CD8-47C4-9815-8A1A8912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874748"/>
              </p:ext>
            </p:extLst>
          </p:nvPr>
        </p:nvGraphicFramePr>
        <p:xfrm>
          <a:off x="86595" y="1530365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559042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46528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346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Terikat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Kelompok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usia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7,160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8,276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16,134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51,128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10,723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0,252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0,352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0,627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0,287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CD944C9-ED1C-4E64-9024-DD4B189F1BAB}"/>
              </a:ext>
            </a:extLst>
          </p:cNvPr>
          <p:cNvSpPr txBox="1"/>
          <p:nvPr/>
        </p:nvSpPr>
        <p:spPr>
          <a:xfrm>
            <a:off x="86595" y="4242356"/>
            <a:ext cx="8970809" cy="7848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Soedarno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dkk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(1992)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(2009),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memunculkan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kedudukan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derajat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misalnya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PAMSIMAS.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dianggap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berpengalaman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mengambil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produktif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dianggap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Oleh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dilihat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umur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muda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produktif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dibandingkan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48F5AF-9732-48CD-A5DB-9ADC86472046}"/>
              </a:ext>
            </a:extLst>
          </p:cNvPr>
          <p:cNvCxnSpPr>
            <a:cxnSpLocks/>
          </p:cNvCxnSpPr>
          <p:nvPr/>
        </p:nvCxnSpPr>
        <p:spPr>
          <a:xfrm>
            <a:off x="86595" y="1513968"/>
            <a:ext cx="1547652" cy="588419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85AB76-E3C8-4A7F-98CD-92F18541F836}"/>
              </a:ext>
            </a:extLst>
          </p:cNvPr>
          <p:cNvSpPr txBox="1"/>
          <p:nvPr/>
        </p:nvSpPr>
        <p:spPr>
          <a:xfrm>
            <a:off x="5971367" y="2703057"/>
            <a:ext cx="28127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4.17</a:t>
            </a:r>
            <a:endParaRPr lang="en-ID" sz="675" b="1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KELOMOPOK USIA PELANGGAN</a:t>
            </a:r>
            <a:endParaRPr lang="en-ID" sz="675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A880B2-C1E6-4BEA-A58D-C6FBE307FDC3}"/>
              </a:ext>
            </a:extLst>
          </p:cNvPr>
          <p:cNvSpPr txBox="1"/>
          <p:nvPr/>
        </p:nvSpPr>
        <p:spPr>
          <a:xfrm>
            <a:off x="5659562" y="3513927"/>
            <a:ext cx="3397839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 chart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menunjukkan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paling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berada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30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kecenderungan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F7F720B-6D5A-4B9B-8CCD-3C1621AC012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 b="10505"/>
          <a:stretch/>
        </p:blipFill>
        <p:spPr bwMode="auto">
          <a:xfrm>
            <a:off x="6061626" y="953357"/>
            <a:ext cx="2645510" cy="1765624"/>
          </a:xfrm>
          <a:prstGeom prst="rect">
            <a:avLst/>
          </a:prstGeom>
          <a:noFill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D133CBE-85AC-4DC8-AC5D-9E853376134B}"/>
              </a:ext>
            </a:extLst>
          </p:cNvPr>
          <p:cNvSpPr/>
          <p:nvPr/>
        </p:nvSpPr>
        <p:spPr>
          <a:xfrm>
            <a:off x="175487" y="319809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644A5E-098B-420D-BF15-87B3702D722D}"/>
              </a:ext>
            </a:extLst>
          </p:cNvPr>
          <p:cNvSpPr txBox="1"/>
          <p:nvPr/>
        </p:nvSpPr>
        <p:spPr>
          <a:xfrm>
            <a:off x="441005" y="314059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7FFA4C-F71E-4DD2-B685-414B67BC9B98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23989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61340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5" y="864269"/>
            <a:ext cx="1656480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2.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Jenis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Kelamin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102641" y="1153969"/>
            <a:ext cx="531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IV.10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JENIS KELAMIN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0505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5" y="3401951"/>
            <a:ext cx="5392233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erdapat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jenis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kelamin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pemanfaatan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program PAMSIMAS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ID" sz="900" b="1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&gt; </a:t>
            </a:r>
            <a:r>
              <a:rPr lang="en-ID" sz="900" b="1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tabel</a:t>
            </a:r>
            <a:endParaRPr lang="en-ID" sz="9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690D3C7D-49E3-4EDC-9EC0-1287F071F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C9DC5E-C1A1-444C-99A5-4BF9B104E9AB}"/>
              </a:ext>
            </a:extLst>
          </p:cNvPr>
          <p:cNvGrpSpPr/>
          <p:nvPr/>
        </p:nvGrpSpPr>
        <p:grpSpPr>
          <a:xfrm>
            <a:off x="3728148" y="2374127"/>
            <a:ext cx="1687702" cy="813146"/>
            <a:chOff x="3807224" y="2825005"/>
            <a:chExt cx="1687702" cy="81314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EF933C-D53C-4431-A4C2-FEDC9118229E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B5E7E3-222D-420C-945D-5803C8B2B5E8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1BAA32-3EB3-44B7-8501-599C465CDB4C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04ACC4-8A4E-4033-8B31-C410EFB139AB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D56799-5265-4582-9BF3-F9FED5E3BBFF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D2E801-F7AC-41B8-9230-6FD1A0BB709D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F8B6FA-CC97-45AF-B6A1-2BB712279032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E476BC-DBBE-4106-968C-AB168B89F82C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A54881-AC0D-4CF7-83B7-BC724C17CE8F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EA940A-9785-4103-A3E1-02D8DA3433EA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1D26CE-D7CA-4C15-BC2D-8A1737ED2247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8B3216-4CFE-4B2A-9140-9293E0BC53F3}"/>
              </a:ext>
            </a:extLst>
          </p:cNvPr>
          <p:cNvCxnSpPr>
            <a:cxnSpLocks/>
          </p:cNvCxnSpPr>
          <p:nvPr/>
        </p:nvCxnSpPr>
        <p:spPr>
          <a:xfrm>
            <a:off x="86595" y="1485060"/>
            <a:ext cx="1513605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68BE999-A6E0-44ED-9510-74F57267C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60954"/>
              </p:ext>
            </p:extLst>
          </p:nvPr>
        </p:nvGraphicFramePr>
        <p:xfrm>
          <a:off x="86595" y="1485816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509448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96122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346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Partisipasi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Masyarakat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Jenis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Kelamin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27,547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6,948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9,832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38,947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5,369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0,460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0,275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0,547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0,203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EBA470-D1EF-41EC-9D73-3B0AD7315854}"/>
              </a:ext>
            </a:extLst>
          </p:cNvPr>
          <p:cNvCxnSpPr>
            <a:cxnSpLocks/>
          </p:cNvCxnSpPr>
          <p:nvPr/>
        </p:nvCxnSpPr>
        <p:spPr>
          <a:xfrm>
            <a:off x="86595" y="1485060"/>
            <a:ext cx="1513605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1843123-8284-4E55-90B3-9C5FDA4DE860}"/>
              </a:ext>
            </a:extLst>
          </p:cNvPr>
          <p:cNvCxnSpPr/>
          <p:nvPr/>
        </p:nvCxnSpPr>
        <p:spPr>
          <a:xfrm>
            <a:off x="5573949" y="758680"/>
            <a:ext cx="0" cy="32438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1DA092-158C-4AC5-A723-744EB4F9296B}"/>
              </a:ext>
            </a:extLst>
          </p:cNvPr>
          <p:cNvSpPr txBox="1"/>
          <p:nvPr/>
        </p:nvSpPr>
        <p:spPr>
          <a:xfrm>
            <a:off x="86595" y="3997231"/>
            <a:ext cx="8970809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Menurut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Plumer (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2009),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berjenis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kelamin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laki-laki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kecenderungan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lebih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tinggi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ikut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suatu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perencanaan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laki-laki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lebih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aktif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menghadiri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menyampaikan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usul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/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pendapat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terlibat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pengambilan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keputusan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laki-laki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tenaga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sementara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perempuan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uang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barang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berupa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makanan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ringan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minuman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diberikan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kepada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bekerja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</a:endParaRP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pemanfaatan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secara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keseluruhan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laki-laki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ataupun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perempuan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kecenderungan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rendah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pengelolaan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secara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langsung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Masyarakat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uang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merupakan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iuran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operasional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keperluan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perawatan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Masyarakat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laki-laki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ataupun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perempuan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beranggapan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pengelolaan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sudah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menjadi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tanggung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jawab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dari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pengelola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merasa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perlu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ikut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secara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langsung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proses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pengelolan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PAMSIMAS.</a:t>
            </a:r>
            <a:endParaRPr lang="en-ID" sz="9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EF03F6-6B46-4C3B-8BF8-40F865CDD324}"/>
              </a:ext>
            </a:extLst>
          </p:cNvPr>
          <p:cNvSpPr txBox="1"/>
          <p:nvPr/>
        </p:nvSpPr>
        <p:spPr>
          <a:xfrm>
            <a:off x="5920198" y="2604287"/>
            <a:ext cx="29273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4.18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JENIS KELAMIN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36A13-F999-460C-876F-B89856E55420}"/>
              </a:ext>
            </a:extLst>
          </p:cNvPr>
          <p:cNvSpPr txBox="1"/>
          <p:nvPr/>
        </p:nvSpPr>
        <p:spPr>
          <a:xfrm>
            <a:off x="5669071" y="3398617"/>
            <a:ext cx="3388332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kelamin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laki-laki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dibandingkan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perempuan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kecenderungan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57D4675-68E6-4D0E-8C8D-8CE7D2BF325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626" y="858767"/>
            <a:ext cx="2638999" cy="1765624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0022048-35E2-4987-939E-FB46DA21F7F7}"/>
              </a:ext>
            </a:extLst>
          </p:cNvPr>
          <p:cNvSpPr/>
          <p:nvPr/>
        </p:nvSpPr>
        <p:spPr>
          <a:xfrm>
            <a:off x="175487" y="316656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1DF1E9-7743-49FE-99CA-89E5DA8A7CF6}"/>
              </a:ext>
            </a:extLst>
          </p:cNvPr>
          <p:cNvSpPr txBox="1"/>
          <p:nvPr/>
        </p:nvSpPr>
        <p:spPr>
          <a:xfrm>
            <a:off x="441005" y="310906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BBB73D-1DC9-4BA5-9F9F-94062CFAB6AE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204272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68808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B98132-BE85-476D-9401-13B8B0BF1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997359"/>
              </p:ext>
            </p:extLst>
          </p:nvPr>
        </p:nvGraphicFramePr>
        <p:xfrm>
          <a:off x="86597" y="1479752"/>
          <a:ext cx="3460591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509448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96122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346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Tingkat pendidikan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8,934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1,154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2,506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6,646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5" y="841726"/>
            <a:ext cx="2047005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3.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Tingkat Pendidikan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5" y="1123756"/>
            <a:ext cx="5320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IV.11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PENDIDIKAN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2218473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4" y="3504353"/>
            <a:ext cx="5399806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pendidikan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D" sz="900" b="1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berturut-turut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nilainya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8,934 &gt; 7,815 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20,020 &gt; 16,919</a:t>
            </a:r>
            <a:endParaRPr lang="en-ID" sz="900" dirty="0">
              <a:solidFill>
                <a:schemeClr val="tx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8648E-C948-4DD6-8769-871731A9C522}"/>
              </a:ext>
            </a:extLst>
          </p:cNvPr>
          <p:cNvSpPr txBox="1"/>
          <p:nvPr/>
        </p:nvSpPr>
        <p:spPr>
          <a:xfrm>
            <a:off x="86594" y="4121914"/>
            <a:ext cx="897081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Plumer (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2009),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pendidikan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memahami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melaksanakan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misalnya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ebagian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tenaga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uang,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/material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dibandingkan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kontribusi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pikiran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ide/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miliki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disebabkan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rendahnya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pendidikan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ditempuh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menyebabkan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kemampuan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menyumbangkan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pikiran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merasa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begitu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mengerti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PAMSIMAS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justru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takut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apabila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ide/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sumbangkan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menganggu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merusak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PAMSIMAS. </a:t>
            </a:r>
          </a:p>
        </p:txBody>
      </p:sp>
      <p:sp>
        <p:nvSpPr>
          <p:cNvPr id="14" name="Google Shape;168;p31">
            <a:extLst>
              <a:ext uri="{FF2B5EF4-FFF2-40B4-BE49-F238E27FC236}">
                <a16:creationId xmlns:a16="http://schemas.microsoft.com/office/drawing/2014/main" id="{3605CFAC-1C03-4971-A002-38437AC641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60B809-1A95-4E71-9B8D-1591F0071CBA}"/>
              </a:ext>
            </a:extLst>
          </p:cNvPr>
          <p:cNvGrpSpPr/>
          <p:nvPr/>
        </p:nvGrpSpPr>
        <p:grpSpPr>
          <a:xfrm>
            <a:off x="3728149" y="2424610"/>
            <a:ext cx="1687702" cy="813146"/>
            <a:chOff x="3807224" y="2825005"/>
            <a:chExt cx="1687702" cy="8131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CB7CCB9-F2AF-4692-8BEA-7902DC3B7495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33BDAD4-31BA-4147-BCB0-DDDE36A529F8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EB70294-6C52-4A04-BC1A-F23048E166E9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8BA59F-A090-4B18-B30A-ED918E472D79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C6C27E-FC27-4B45-996C-27CE1D8A1432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5B6DEF-2663-48FB-B549-5502402EE8F2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F3BDD7-74B4-4264-9811-0E108A54CB3D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3D22F-794D-44A4-AAB7-EA4EE9544B7E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638C47-818D-4448-9F9E-8BECED238843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E1D1EC-C758-4FAE-B421-14AE56AEBDAE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A480B3-F7AE-4901-8D53-0CAB9A62B777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FE8F5B-5F58-4EE9-8C9A-439382230CC2}"/>
              </a:ext>
            </a:extLst>
          </p:cNvPr>
          <p:cNvCxnSpPr>
            <a:cxnSpLocks/>
          </p:cNvCxnSpPr>
          <p:nvPr/>
        </p:nvCxnSpPr>
        <p:spPr>
          <a:xfrm>
            <a:off x="86596" y="1473028"/>
            <a:ext cx="1503666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471DB91-E09D-40A6-91CB-B239E02B5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873247"/>
              </p:ext>
            </p:extLst>
          </p:nvPr>
        </p:nvGraphicFramePr>
        <p:xfrm>
          <a:off x="86597" y="1479752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509448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96122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346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Tingkat pendidikan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8,934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1,154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2,506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6,646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0,262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0,094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0,227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0,226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AE0E32-4EC9-410F-AD1C-C46BA8013ABB}"/>
              </a:ext>
            </a:extLst>
          </p:cNvPr>
          <p:cNvCxnSpPr>
            <a:cxnSpLocks/>
          </p:cNvCxnSpPr>
          <p:nvPr/>
        </p:nvCxnSpPr>
        <p:spPr>
          <a:xfrm>
            <a:off x="86596" y="1473028"/>
            <a:ext cx="1503666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51C232-4F38-4304-87C0-63D9BAC63730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36323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026BDF-DA00-45DD-A0FC-5B799A662304}"/>
              </a:ext>
            </a:extLst>
          </p:cNvPr>
          <p:cNvSpPr txBox="1"/>
          <p:nvPr/>
        </p:nvSpPr>
        <p:spPr>
          <a:xfrm>
            <a:off x="5660543" y="3377564"/>
            <a:ext cx="339686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Mayoritas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menempuh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pendidikan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SD, SMP, SMA,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Sarjana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ada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mengalami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buta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huruf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Kondisi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terhadap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PAMSIMAS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tinggi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F1CA44-F87A-4A5A-BF35-B54EA60618C4}"/>
              </a:ext>
            </a:extLst>
          </p:cNvPr>
          <p:cNvSpPr txBox="1"/>
          <p:nvPr/>
        </p:nvSpPr>
        <p:spPr>
          <a:xfrm>
            <a:off x="5723029" y="2616014"/>
            <a:ext cx="33343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4.19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TINGKAT PENDIDIKAN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4E3D99B-352F-4663-A56E-82120A5D292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b="12642"/>
          <a:stretch/>
        </p:blipFill>
        <p:spPr bwMode="auto">
          <a:xfrm>
            <a:off x="6061261" y="869636"/>
            <a:ext cx="2637237" cy="1765624"/>
          </a:xfrm>
          <a:prstGeom prst="rect">
            <a:avLst/>
          </a:prstGeom>
          <a:noFill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AEE85FE-BA8F-497E-8A6D-459C5BCCC940}"/>
              </a:ext>
            </a:extLst>
          </p:cNvPr>
          <p:cNvSpPr/>
          <p:nvPr/>
        </p:nvSpPr>
        <p:spPr>
          <a:xfrm>
            <a:off x="175487" y="316656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38FD6B-01E1-4DD6-85E5-A83EA156BFEA}"/>
              </a:ext>
            </a:extLst>
          </p:cNvPr>
          <p:cNvSpPr txBox="1"/>
          <p:nvPr/>
        </p:nvSpPr>
        <p:spPr>
          <a:xfrm>
            <a:off x="441005" y="310906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E1CFD2-194A-443B-A576-E67DE5B8F548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233942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69758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30531"/>
            <a:ext cx="2500963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4.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Pengetahuan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dan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Keahlian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99003" y="1113775"/>
            <a:ext cx="53008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IV.12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 DAN KEAHLIAN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07277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8648E-C948-4DD6-8769-871731A9C522}"/>
              </a:ext>
            </a:extLst>
          </p:cNvPr>
          <p:cNvSpPr txBox="1"/>
          <p:nvPr/>
        </p:nvSpPr>
        <p:spPr>
          <a:xfrm>
            <a:off x="61281" y="3981530"/>
            <a:ext cx="8970810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esponden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pendapatnya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dihadirinya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Artinya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kehalian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Demikian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keterlibatan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diambil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PAMSIMAS,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rendah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pula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intensitas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sejalan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pernyataan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Plumer (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2009),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menyatakan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memahami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diberikan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77070" y="3380752"/>
            <a:ext cx="5398824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rdapat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hubungan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pemanfaatan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PAMSIMAS 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FFBAAA-7621-4A9E-92F9-D2A1994292BD}"/>
              </a:ext>
            </a:extLst>
          </p:cNvPr>
          <p:cNvSpPr txBox="1"/>
          <p:nvPr/>
        </p:nvSpPr>
        <p:spPr>
          <a:xfrm>
            <a:off x="75483" y="3981529"/>
            <a:ext cx="8970810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7313" indent="-87313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mengetahui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tentang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PAMSIMAS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lebih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banyak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proses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kontribusi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berupa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, uang,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barang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/material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Sedangkan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pikiran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sangat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7313" indent="-87313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pemanfaatan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pengetahuan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mayoritas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uang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keperluan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perawatan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dibandingkan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bertanggung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jawab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langsung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pengelolaan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tentunya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terlepas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rendahnya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pengetahuan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pemeliharaan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algn="just">
              <a:buClr>
                <a:schemeClr val="bg2"/>
              </a:buClr>
            </a:pPr>
            <a:endParaRPr lang="en-ID" sz="900" dirty="0">
              <a:solidFill>
                <a:schemeClr val="tx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2"/>
              </a:buClr>
            </a:pPr>
            <a:endParaRPr lang="en-ID" sz="900" dirty="0">
              <a:solidFill>
                <a:schemeClr val="tx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52784A-D849-4C80-A3D8-361B7253D0F6}"/>
              </a:ext>
            </a:extLst>
          </p:cNvPr>
          <p:cNvSpPr txBox="1"/>
          <p:nvPr/>
        </p:nvSpPr>
        <p:spPr>
          <a:xfrm>
            <a:off x="90114" y="3380751"/>
            <a:ext cx="5382727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erdapat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900" b="1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pemanfaatan</a:t>
            </a:r>
            <a:r>
              <a:rPr lang="en-ID" sz="900" b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 PAMSIMAS </a:t>
            </a:r>
            <a:r>
              <a:rPr lang="en-ID" sz="9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7" name="Google Shape;168;p31">
            <a:extLst>
              <a:ext uri="{FF2B5EF4-FFF2-40B4-BE49-F238E27FC236}">
                <a16:creationId xmlns:a16="http://schemas.microsoft.com/office/drawing/2014/main" id="{1C32B2AA-FB2D-4A58-8F72-88BA5DBCA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E1772F-7074-4F79-8E53-70588714B48B}"/>
              </a:ext>
            </a:extLst>
          </p:cNvPr>
          <p:cNvGrpSpPr/>
          <p:nvPr/>
        </p:nvGrpSpPr>
        <p:grpSpPr>
          <a:xfrm>
            <a:off x="3807224" y="2308136"/>
            <a:ext cx="1687702" cy="813146"/>
            <a:chOff x="3807224" y="2825005"/>
            <a:chExt cx="1687702" cy="8131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661BC36-DA34-4956-B8B0-CC4ECB869C8A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3FCFFE2-D3A2-41D9-BD71-8C9650B67BB7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37B82F-7E5A-4671-9D77-1A31CABA8465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04C28CB-940D-4D55-B473-7DDE624989C6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432538-2C9F-4A43-ABDA-BABD686ADA59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60E28F-1F20-427F-B1C9-68414456878B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470DC9-E5AB-4349-95F3-D8414DA32C11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EB565A-9049-460D-A60E-4596D5E1B321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A92C26-7D0C-427B-B045-7C948136B911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297BAC4-9770-4B48-8868-11D18902A671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4FB62B-45F4-489C-984C-F9D0F7DF077C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6C9C64F-FB50-43AD-956A-5721B3FE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89144"/>
              </p:ext>
            </p:extLst>
          </p:nvPr>
        </p:nvGraphicFramePr>
        <p:xfrm>
          <a:off x="86596" y="1468556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</a:t>
                      </a: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Hitung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Pengetahuan 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14,781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28,072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14,460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10,118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17,491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0,337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0,465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0,279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0,367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414D7A5-591F-4D2F-9119-C5C4E39F8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79052"/>
              </p:ext>
            </p:extLst>
          </p:nvPr>
        </p:nvGraphicFramePr>
        <p:xfrm>
          <a:off x="91425" y="1468556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Terikat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Partisipasi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Masyarakat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Bebas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Keahlian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7,949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12,799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6,457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45,355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7,073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0,247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0,314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0,223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0,591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31A62D-7F5F-4E32-BED9-EC8F6854BCFF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22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7ED00C-7D1C-49FF-95F9-DFBD652AE0ED}"/>
              </a:ext>
            </a:extLst>
          </p:cNvPr>
          <p:cNvSpPr txBox="1"/>
          <p:nvPr/>
        </p:nvSpPr>
        <p:spPr>
          <a:xfrm>
            <a:off x="5657958" y="3235194"/>
            <a:ext cx="338833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dibandingkan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pengetahuan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kecenderungan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8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2E56B1-7F66-489C-A145-EBE9CB35CD64}"/>
              </a:ext>
            </a:extLst>
          </p:cNvPr>
          <p:cNvSpPr txBox="1"/>
          <p:nvPr/>
        </p:nvSpPr>
        <p:spPr>
          <a:xfrm>
            <a:off x="5573949" y="2614877"/>
            <a:ext cx="344469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4.20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PENGETAHUAN DAN KEAHLIAN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7EA112A-3342-4B16-8961-9273E106EB4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" t="1823" b="4164"/>
          <a:stretch/>
        </p:blipFill>
        <p:spPr bwMode="auto">
          <a:xfrm>
            <a:off x="6052987" y="856471"/>
            <a:ext cx="2645511" cy="1772778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FB53D36-6472-4B1C-897C-61DD696CF030}"/>
              </a:ext>
            </a:extLst>
          </p:cNvPr>
          <p:cNvSpPr txBox="1"/>
          <p:nvPr/>
        </p:nvSpPr>
        <p:spPr>
          <a:xfrm>
            <a:off x="5650038" y="3230598"/>
            <a:ext cx="3388335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keahlian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pemeliharaan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kecenderungan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sangat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2BA4543-6314-47EB-AAB8-8411C40F454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"/>
          <a:stretch/>
        </p:blipFill>
        <p:spPr bwMode="auto">
          <a:xfrm>
            <a:off x="6041588" y="845549"/>
            <a:ext cx="2646379" cy="1779172"/>
          </a:xfrm>
          <a:prstGeom prst="rect">
            <a:avLst/>
          </a:prstGeom>
          <a:noFill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281308C-AC96-4C32-AF07-CE3FE9EBA74D}"/>
              </a:ext>
            </a:extLst>
          </p:cNvPr>
          <p:cNvSpPr/>
          <p:nvPr/>
        </p:nvSpPr>
        <p:spPr>
          <a:xfrm>
            <a:off x="175487" y="315605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B9E925-77F2-4270-B938-5238C740CA11}"/>
              </a:ext>
            </a:extLst>
          </p:cNvPr>
          <p:cNvSpPr txBox="1"/>
          <p:nvPr/>
        </p:nvSpPr>
        <p:spPr>
          <a:xfrm>
            <a:off x="441005" y="309855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9E65E2-B372-4865-81BC-0842B7959785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14062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13" grpId="0" animBg="1"/>
      <p:bldP spid="26" grpId="0" animBg="1"/>
      <p:bldP spid="11" grpId="0" animBg="1"/>
      <p:bldP spid="14" grpId="0" animBg="1"/>
      <p:bldP spid="36" grpId="0" animBg="1"/>
      <p:bldP spid="38" grpId="0"/>
      <p:bldP spid="40" grpId="0" animBg="1"/>
      <p:bldP spid="37" grpId="0" animBg="1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64D3CAE-2C00-413E-9EDF-9445293D5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47170"/>
              </p:ext>
            </p:extLst>
          </p:nvPr>
        </p:nvGraphicFramePr>
        <p:xfrm>
          <a:off x="86594" y="1523369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Jenis Pekerjaan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20,662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7,434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10,248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66,052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7,412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0,399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0,281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0,412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89553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82792"/>
            <a:ext cx="1859901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5.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Pekerjaan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5" y="1162879"/>
            <a:ext cx="5313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IV.13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PEKERJAAN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70048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8648E-C948-4DD6-8769-871731A9C522}"/>
              </a:ext>
            </a:extLst>
          </p:cNvPr>
          <p:cNvSpPr txBox="1"/>
          <p:nvPr/>
        </p:nvSpPr>
        <p:spPr>
          <a:xfrm>
            <a:off x="86594" y="3994712"/>
            <a:ext cx="8970810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Pekerjaan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buruh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tani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membuat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banyak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waktu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luang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proses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PAMSIMAS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Masyarakat rata-rata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bekerja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selama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7 jam/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dilakukan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setiap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banyak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waktu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luang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ikut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sesuai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pernyataan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Budiharjo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(1991)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(2009)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menyatakan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pekerjaan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berpengaruh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waktu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luang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apabila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sudah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disibukkan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pekerjaanya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kurang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tertarik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sebagainya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4138" indent="-84138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bekerja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buruh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tani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(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petani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)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terbesar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keaktifan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sebanyak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58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(44,61%)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Sementara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bekerja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buruh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tani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(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petani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)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dominan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disebabkan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tingkat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tergolong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menentu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sumbangan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menjadi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pilihan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F2EAD-1291-40BF-AD95-25DE6EC38B0C}"/>
              </a:ext>
            </a:extLst>
          </p:cNvPr>
          <p:cNvSpPr txBox="1"/>
          <p:nvPr/>
        </p:nvSpPr>
        <p:spPr>
          <a:xfrm>
            <a:off x="82808" y="3531568"/>
            <a:ext cx="5363777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Terdapat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jenis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pekerjaan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jenis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pekerjaan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7" name="Google Shape;168;p31">
            <a:extLst>
              <a:ext uri="{FF2B5EF4-FFF2-40B4-BE49-F238E27FC236}">
                <a16:creationId xmlns:a16="http://schemas.microsoft.com/office/drawing/2014/main" id="{842BAB25-06F6-4B5D-A0E8-509F1DBB41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1345E9-8565-4540-8860-0ACE364A8DC5}"/>
              </a:ext>
            </a:extLst>
          </p:cNvPr>
          <p:cNvGrpSpPr/>
          <p:nvPr/>
        </p:nvGrpSpPr>
        <p:grpSpPr>
          <a:xfrm>
            <a:off x="3758883" y="2423248"/>
            <a:ext cx="1687702" cy="813146"/>
            <a:chOff x="3807224" y="2825005"/>
            <a:chExt cx="1687702" cy="81314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309AD4-C168-475A-A328-50F42A2526ED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22838B-1761-4636-B239-F19BF245E265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17C7A73-1CE5-494C-ADA4-9BB34DDBF958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F69F7F-A8A6-4D58-9D07-427CA3AFBED5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B2E0220-4CA6-44C0-AC77-C4D5B057A468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9EB37C-BD5F-4EE9-99B0-02517E92B8B6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259726-8CE3-403A-9866-F03E029A6771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62C092-ACAA-46EE-BE23-628FE13FB0C9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46E2B7-63FA-445A-A9B5-83786FFB744A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765876-3086-4358-9E02-F72C7A9E7BC7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8E3304-DFA1-4619-93F2-6AAE90CAE3EF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D58903-D165-4A53-941B-0FF3BE45E754}"/>
              </a:ext>
            </a:extLst>
          </p:cNvPr>
          <p:cNvCxnSpPr>
            <a:cxnSpLocks/>
          </p:cNvCxnSpPr>
          <p:nvPr/>
        </p:nvCxnSpPr>
        <p:spPr>
          <a:xfrm>
            <a:off x="86595" y="1524603"/>
            <a:ext cx="1424153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668DFF-72C3-4F94-8A0B-87AB98467945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22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B8D8747-611D-49A2-9EE7-33896F22BE51}"/>
              </a:ext>
            </a:extLst>
          </p:cNvPr>
          <p:cNvSpPr txBox="1"/>
          <p:nvPr/>
        </p:nvSpPr>
        <p:spPr>
          <a:xfrm>
            <a:off x="5701313" y="3265261"/>
            <a:ext cx="3356091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Mayoritas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bekerja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sebagai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buruh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tani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sebanyak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83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(63,85%).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secara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langsung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dipengaruhi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oleh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lingkungan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Sidodadi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merupakan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kawasan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pertanian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EC4125-E1B7-4250-8001-C18927C93520}"/>
              </a:ext>
            </a:extLst>
          </p:cNvPr>
          <p:cNvSpPr txBox="1"/>
          <p:nvPr/>
        </p:nvSpPr>
        <p:spPr>
          <a:xfrm>
            <a:off x="5577320" y="2649631"/>
            <a:ext cx="362745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4.20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PENGETAHUAN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E5847E4-03BE-4EAA-A1A7-787F286703C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"/>
          <a:stretch/>
        </p:blipFill>
        <p:spPr bwMode="auto">
          <a:xfrm>
            <a:off x="6055490" y="889147"/>
            <a:ext cx="2646379" cy="1783308"/>
          </a:xfrm>
          <a:prstGeom prst="rect">
            <a:avLst/>
          </a:prstGeom>
          <a:noFill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F888194-E489-4DBB-A06D-CD4C2F67319F}"/>
              </a:ext>
            </a:extLst>
          </p:cNvPr>
          <p:cNvSpPr/>
          <p:nvPr/>
        </p:nvSpPr>
        <p:spPr>
          <a:xfrm>
            <a:off x="175487" y="319809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E00713-1896-4B20-BAB5-6B03D4BF04F2}"/>
              </a:ext>
            </a:extLst>
          </p:cNvPr>
          <p:cNvSpPr txBox="1"/>
          <p:nvPr/>
        </p:nvSpPr>
        <p:spPr>
          <a:xfrm>
            <a:off x="441005" y="314059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DF3CDA-C2D3-4730-A73C-ADF40FE9707C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089268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6A87374-10DC-45BE-A247-998BC5B9C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67636"/>
              </p:ext>
            </p:extLst>
          </p:nvPr>
        </p:nvGraphicFramePr>
        <p:xfrm>
          <a:off x="86596" y="1500477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ID" sz="1000" dirty="0" err="1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Penghasilan</a:t>
                      </a:r>
                      <a:endParaRPr lang="en-ID" sz="1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1,391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0,624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1,239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14,257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0,262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0,103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0,069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0,098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0,331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0,045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69605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51942"/>
            <a:ext cx="1859901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6.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Penghasilan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4" y="1131312"/>
            <a:ext cx="531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IV.14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PENGHASILAN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9198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4" y="3633720"/>
            <a:ext cx="537993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Terdapat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penghasilan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tabel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(14,257 &gt; 7,815)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4" name="Google Shape;168;p31">
            <a:extLst>
              <a:ext uri="{FF2B5EF4-FFF2-40B4-BE49-F238E27FC236}">
                <a16:creationId xmlns:a16="http://schemas.microsoft.com/office/drawing/2014/main" id="{D7D71E1F-38E4-4BC5-8BFB-EA18D7660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64215F-67E4-4842-8560-337CA15FFF53}"/>
              </a:ext>
            </a:extLst>
          </p:cNvPr>
          <p:cNvGrpSpPr/>
          <p:nvPr/>
        </p:nvGrpSpPr>
        <p:grpSpPr>
          <a:xfrm>
            <a:off x="3728149" y="2438982"/>
            <a:ext cx="1687702" cy="813146"/>
            <a:chOff x="3807224" y="2825005"/>
            <a:chExt cx="1687702" cy="8131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286375-4B98-4F5E-9CB1-10DA92CE1535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2FE01D-1180-4819-A953-49590C359FDA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EEECE96-5AF5-4116-9290-B7C2D2687DD0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82E0BBD-7B56-4EEF-8750-D7DB9C53B29D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82C67B9-FAC7-4122-8DA0-EF4A542910EA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3E851C-ECA9-4797-A46C-EE10721729F6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F885FD-B9E1-4531-B791-3ED4F1FEDA9C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C8E764-203B-4129-8D7A-54B08C73EB12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255A59-E843-4E56-A31F-0A926E224498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ED1A85-BCC5-4484-9619-B43458C43231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7C80FB-F731-480B-B955-271C61C3EB58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9029A2-F805-4E5A-8086-FA1A22F1B6F7}"/>
              </a:ext>
            </a:extLst>
          </p:cNvPr>
          <p:cNvCxnSpPr>
            <a:cxnSpLocks/>
          </p:cNvCxnSpPr>
          <p:nvPr/>
        </p:nvCxnSpPr>
        <p:spPr>
          <a:xfrm>
            <a:off x="86595" y="1493753"/>
            <a:ext cx="1434092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6EC9C5-ADC9-418B-84A5-79D466773491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33550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D8648E-C948-4DD6-8769-871731A9C522}"/>
              </a:ext>
            </a:extLst>
          </p:cNvPr>
          <p:cNvSpPr txBox="1"/>
          <p:nvPr/>
        </p:nvSpPr>
        <p:spPr>
          <a:xfrm>
            <a:off x="86595" y="4094185"/>
            <a:ext cx="897081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Tingkat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penghasilan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menjadikan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PAMSIMAS. Masyarakat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berpenghasilan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bawah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UMR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bervariasi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berkontribusi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uang,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/material.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Namun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dominan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disumbangkan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dikarenakan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penghasilan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tergolong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menentu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sejalan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Slamet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(1994)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Chaerunnissa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(2014),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berpendapat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tingkat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penghasilan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erat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hubungannya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banyak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berpenghasilan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besar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memilih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uang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dibanding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melakukan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kerja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fisik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Sementara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berpenghasilan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lebih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cenderung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tenaga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dibandingkan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uang.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53EC87-1FBF-4A53-8703-79B290F866F3}"/>
              </a:ext>
            </a:extLst>
          </p:cNvPr>
          <p:cNvSpPr txBox="1"/>
          <p:nvPr/>
        </p:nvSpPr>
        <p:spPr>
          <a:xfrm>
            <a:off x="5681365" y="3495221"/>
            <a:ext cx="3361936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Hanya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sebagian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kecil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penghasilan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atas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UMR &gt; 2,2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juta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Kondisi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memungkinkan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kecenderungan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uang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rendah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E02006-DEB2-4E83-AAB9-3CB4ACB8742C}"/>
              </a:ext>
            </a:extLst>
          </p:cNvPr>
          <p:cNvSpPr txBox="1"/>
          <p:nvPr/>
        </p:nvSpPr>
        <p:spPr>
          <a:xfrm>
            <a:off x="5634862" y="2619937"/>
            <a:ext cx="35091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4.23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PENGHASILAN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AD8997E-19EF-46B3-8AF7-009D2E071F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117" y="855729"/>
            <a:ext cx="2646377" cy="1783308"/>
          </a:xfrm>
          <a:prstGeom prst="rect">
            <a:avLst/>
          </a:prstGeom>
          <a:noFill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27A18B0-ABBB-4A3A-AB10-277254F97AA7}"/>
              </a:ext>
            </a:extLst>
          </p:cNvPr>
          <p:cNvSpPr/>
          <p:nvPr/>
        </p:nvSpPr>
        <p:spPr>
          <a:xfrm>
            <a:off x="175487" y="318758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48E2FA-8005-4397-A82F-6666F15BCF50}"/>
              </a:ext>
            </a:extLst>
          </p:cNvPr>
          <p:cNvSpPr txBox="1"/>
          <p:nvPr/>
        </p:nvSpPr>
        <p:spPr>
          <a:xfrm>
            <a:off x="441005" y="313008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468B0A-39D4-4587-9C3D-3E73C9E966B1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869570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292D6A3-D895-4F80-A95C-87EB30D94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211122"/>
              </p:ext>
            </p:extLst>
          </p:nvPr>
        </p:nvGraphicFramePr>
        <p:xfrm>
          <a:off x="86596" y="1497789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Jarak Rumah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2,222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5,147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2,042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12,983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11,088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0,131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0,199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0,125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0,182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0,292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79374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63234"/>
            <a:ext cx="1859901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7.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Jarak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Rumah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4" y="1146726"/>
            <a:ext cx="5291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IV.15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JARAK RUMAH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36510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4" y="3500405"/>
            <a:ext cx="5361154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Terdapat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jarak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rumah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pemanfaatan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(11,088 &gt; 7,815)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4" name="Google Shape;168;p31">
            <a:extLst>
              <a:ext uri="{FF2B5EF4-FFF2-40B4-BE49-F238E27FC236}">
                <a16:creationId xmlns:a16="http://schemas.microsoft.com/office/drawing/2014/main" id="{5109D2A3-3193-4934-A744-665B1AF39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BAACC7-C490-45CF-B8FF-2CB33C6653D5}"/>
              </a:ext>
            </a:extLst>
          </p:cNvPr>
          <p:cNvGrpSpPr/>
          <p:nvPr/>
        </p:nvGrpSpPr>
        <p:grpSpPr>
          <a:xfrm>
            <a:off x="3807224" y="2412975"/>
            <a:ext cx="1687702" cy="813146"/>
            <a:chOff x="3807224" y="2825005"/>
            <a:chExt cx="1687702" cy="8131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EB81092-5F43-4FFC-B6C4-C577379562E0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38A403C-097A-49CE-AF55-3F95E273B71C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E968E32-829F-4A34-A883-068148DED6BA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D5DE3E-BC1C-4CE1-8385-D1722510CDA5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2E8CC0-8B29-405C-93C1-614045977682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F1904C-6C57-4BEB-969F-6A9D84E9349A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1EC83E-A796-409B-BD72-6090BADA420B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E93AC22-CF41-438A-8480-F4A9BF59FE93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545852-AF7B-4E36-93E2-776845637AFF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9D4C33-BFCD-496F-92E0-A52C29ABF217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CA1B67-CC41-414B-98D7-AB3A726ABE94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3A28A0-2A90-49DA-988E-9392CFC68244}"/>
              </a:ext>
            </a:extLst>
          </p:cNvPr>
          <p:cNvCxnSpPr>
            <a:cxnSpLocks/>
          </p:cNvCxnSpPr>
          <p:nvPr/>
        </p:nvCxnSpPr>
        <p:spPr>
          <a:xfrm>
            <a:off x="86595" y="1491065"/>
            <a:ext cx="1424153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1D301C-B894-407A-A9EB-A8AF9B95B664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2228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D8648E-C948-4DD6-8769-871731A9C522}"/>
              </a:ext>
            </a:extLst>
          </p:cNvPr>
          <p:cNvSpPr txBox="1"/>
          <p:nvPr/>
        </p:nvSpPr>
        <p:spPr>
          <a:xfrm>
            <a:off x="86594" y="3965661"/>
            <a:ext cx="8970810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Menurut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Cohen, J. and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Uphoff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(1977)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Nurbaiti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Bambang (2017)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jarak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rumah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kegiatan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seseorang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Masyarakat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jarak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rumah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cenderung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dibandingkan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jarak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rumahnya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jauh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Namun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kondisi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penelitian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jarak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rumah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cenderung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uang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dikarenakan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baik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jarak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rumah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ataupun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menganggap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uang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bayarakan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iuran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sudah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menjadi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kontribusi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Sedangkan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pengelolaan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pemeliharaan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sudah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menjadi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tanggung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jawab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kelompok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KP-SPAMS.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merasa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wajib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perlu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datang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lokasi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ikut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secara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langsung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mengelola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3334DB-5C25-48AA-8F54-90BEC9708F62}"/>
              </a:ext>
            </a:extLst>
          </p:cNvPr>
          <p:cNvSpPr txBox="1"/>
          <p:nvPr/>
        </p:nvSpPr>
        <p:spPr>
          <a:xfrm>
            <a:off x="5682511" y="3362546"/>
            <a:ext cx="3374893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Sebagian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besar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sebanyak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86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(66,15%)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rumahnya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termasuk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kategori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berjarak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dekat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(20 m – 90 m)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lokasi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PAMSIMAS.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99C03C-A10E-4E70-AD3B-9E404F51C96B}"/>
              </a:ext>
            </a:extLst>
          </p:cNvPr>
          <p:cNvSpPr txBox="1"/>
          <p:nvPr/>
        </p:nvSpPr>
        <p:spPr>
          <a:xfrm>
            <a:off x="5695920" y="2632934"/>
            <a:ext cx="337489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4.24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JARAK RUMAH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1990C-ECEA-4E10-925C-03E3326BAA8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/>
          <a:stretch/>
        </p:blipFill>
        <p:spPr bwMode="auto">
          <a:xfrm>
            <a:off x="6052119" y="863234"/>
            <a:ext cx="2646377" cy="1793419"/>
          </a:xfrm>
          <a:prstGeom prst="rect">
            <a:avLst/>
          </a:prstGeom>
          <a:noFill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20C318E-98A3-4A0A-89E2-BC309C491537}"/>
              </a:ext>
            </a:extLst>
          </p:cNvPr>
          <p:cNvSpPr/>
          <p:nvPr/>
        </p:nvSpPr>
        <p:spPr>
          <a:xfrm>
            <a:off x="175487" y="317707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8F15BC-E359-4A33-8090-8A7FB6744726}"/>
              </a:ext>
            </a:extLst>
          </p:cNvPr>
          <p:cNvSpPr txBox="1"/>
          <p:nvPr/>
        </p:nvSpPr>
        <p:spPr>
          <a:xfrm>
            <a:off x="441005" y="311957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DA6E9D-6DA7-424F-8057-E6C10C814884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580477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14CB4DAA-7C28-4656-828B-DC47B39D6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46986"/>
              </p:ext>
            </p:extLst>
          </p:nvPr>
        </p:nvGraphicFramePr>
        <p:xfrm>
          <a:off x="86596" y="1545875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9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Partisipasi</a:t>
                      </a:r>
                      <a:r>
                        <a:rPr lang="en-ID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Masyarakat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Lamanya Tinggal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14,140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8,909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17,951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41,545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7,202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0,330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0,262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0,372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0,326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84913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INTERNAL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86829"/>
            <a:ext cx="1892813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8.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Lamanya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Tinggal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5" y="1178572"/>
            <a:ext cx="53132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IV.17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LAMANYA TINGGAL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4596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8648E-C948-4DD6-8769-871731A9C522}"/>
              </a:ext>
            </a:extLst>
          </p:cNvPr>
          <p:cNvSpPr txBox="1"/>
          <p:nvPr/>
        </p:nvSpPr>
        <p:spPr>
          <a:xfrm>
            <a:off x="86594" y="4262899"/>
            <a:ext cx="8970810" cy="7848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Mulya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et al. (2016),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menyatakan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lamanya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sesorang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Semakin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lama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sesorang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seseorang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lebih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adaptif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cepat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terpanggil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perubahan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terjadi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desanya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Namun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besar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telah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kategori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lamanya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selama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29-37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, 38-46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, dan 47-55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Sedangkan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telah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lama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disana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paling lama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kategori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65-74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justru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kurang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3" y="3651501"/>
            <a:ext cx="5410933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Terdapat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antara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lamanya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program PAMSIMAS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Pearson 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hitung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lamanya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tinggal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&gt;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nilai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i="1" dirty="0">
                <a:solidFill>
                  <a:schemeClr val="tx2"/>
                </a:solidFill>
                <a:latin typeface="Abadi" panose="020B0604020104020204" pitchFamily="34" charset="0"/>
              </a:rPr>
              <a:t>Chi Square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4" name="Google Shape;168;p31">
            <a:extLst>
              <a:ext uri="{FF2B5EF4-FFF2-40B4-BE49-F238E27FC236}">
                <a16:creationId xmlns:a16="http://schemas.microsoft.com/office/drawing/2014/main" id="{A181332B-2432-4C29-A89E-660B99947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FBEDD4-BD6E-47A4-91B3-2F918D674AB3}"/>
              </a:ext>
            </a:extLst>
          </p:cNvPr>
          <p:cNvGrpSpPr/>
          <p:nvPr/>
        </p:nvGrpSpPr>
        <p:grpSpPr>
          <a:xfrm>
            <a:off x="3809828" y="2458933"/>
            <a:ext cx="1687702" cy="813146"/>
            <a:chOff x="3807224" y="2825005"/>
            <a:chExt cx="1687702" cy="8131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3F1642-D7E4-435E-8359-6B956FFC5EAE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A574016-D0BE-4953-AA90-73413152A8FB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8980A7-D3E5-42AD-BFA2-E5EBA137BCEA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90FDCE-6060-4B4C-A484-61D7AB555C5E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40A34D9-A412-4A17-811E-4038929327FB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75485B-B037-47DB-9972-34124D93172D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CDCBE73-92DD-444D-AD0E-E7BF17C583E6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B06ADE-CEBE-4AC3-83D6-588DF1FD452E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938A87-8C19-4868-9D21-0CA307F65893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BF9271-9921-4F88-ACD4-B606D7758680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47934E-C5E3-48A1-8292-E91A179E4A93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0ED1B9-4D87-423F-8ED8-C64271CF1EE2}"/>
              </a:ext>
            </a:extLst>
          </p:cNvPr>
          <p:cNvCxnSpPr>
            <a:cxnSpLocks/>
          </p:cNvCxnSpPr>
          <p:nvPr/>
        </p:nvCxnSpPr>
        <p:spPr>
          <a:xfrm>
            <a:off x="86595" y="1539151"/>
            <a:ext cx="1424153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F17A62-26A5-45B4-AAC9-EDC4544E5E17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5042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EEFF4E-128A-4242-AB83-176CCBE18EB6}"/>
              </a:ext>
            </a:extLst>
          </p:cNvPr>
          <p:cNvSpPr txBox="1"/>
          <p:nvPr/>
        </p:nvSpPr>
        <p:spPr>
          <a:xfrm>
            <a:off x="5671670" y="3374502"/>
            <a:ext cx="3385734" cy="7848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PAMSIMAS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keberagaman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lamanya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berpengaruh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lama pun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mempengaruhi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keinginan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491C0-231E-4D96-AEB6-431297C46834}"/>
              </a:ext>
            </a:extLst>
          </p:cNvPr>
          <p:cNvSpPr txBox="1"/>
          <p:nvPr/>
        </p:nvSpPr>
        <p:spPr>
          <a:xfrm>
            <a:off x="5555275" y="2671953"/>
            <a:ext cx="357005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4.25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KONDISI LAMA TINGGAL PELANGGAN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D431AF-A540-41EF-BB1D-9C3866373E9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t="4195" b="8477"/>
          <a:stretch/>
        </p:blipFill>
        <p:spPr bwMode="auto">
          <a:xfrm>
            <a:off x="6033445" y="884765"/>
            <a:ext cx="2646376" cy="1793419"/>
          </a:xfrm>
          <a:prstGeom prst="rect">
            <a:avLst/>
          </a:prstGeom>
          <a:noFill/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CA204C6-0AA6-4CAE-BD98-0AA4B3593FB0}"/>
              </a:ext>
            </a:extLst>
          </p:cNvPr>
          <p:cNvSpPr/>
          <p:nvPr/>
        </p:nvSpPr>
        <p:spPr>
          <a:xfrm>
            <a:off x="175487" y="321911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9CE74E-0E22-424A-A2EB-E4E91BBA4567}"/>
              </a:ext>
            </a:extLst>
          </p:cNvPr>
          <p:cNvSpPr txBox="1"/>
          <p:nvPr/>
        </p:nvSpPr>
        <p:spPr>
          <a:xfrm>
            <a:off x="441005" y="316161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826B4F-18ED-4BD0-B58F-21B714DE2684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4194663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D11F8DB-D079-4886-80C0-F201C1A64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757262"/>
              </p:ext>
            </p:extLst>
          </p:nvPr>
        </p:nvGraphicFramePr>
        <p:xfrm>
          <a:off x="86596" y="1602342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Peran </a:t>
                      </a:r>
                      <a:r>
                        <a:rPr lang="en-ID" sz="9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Pemerintah</a:t>
                      </a:r>
                      <a:r>
                        <a:rPr lang="en-ID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Daerah</a:t>
                      </a:r>
                      <a:endParaRPr lang="en-ID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35,384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50,070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41,828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16,906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16,764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0,522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0,621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0,567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0,361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0,359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99281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EKSTERNAL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953806"/>
            <a:ext cx="2481945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1.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Peran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Pemerintah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Daerah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4" y="1241852"/>
            <a:ext cx="531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IV.18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 PEMERINTAH DAERAH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41063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76335-3281-4B84-AABC-6825662DECA8}"/>
              </a:ext>
            </a:extLst>
          </p:cNvPr>
          <p:cNvSpPr txBox="1"/>
          <p:nvPr/>
        </p:nvSpPr>
        <p:spPr>
          <a:xfrm>
            <a:off x="91946" y="3773790"/>
            <a:ext cx="5396070" cy="2308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Pemerintah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Daerah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32947EC1-5201-4E31-9035-D75E6AD86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45CBAD-B100-42F8-BFA3-5FA5E9EADF84}"/>
              </a:ext>
            </a:extLst>
          </p:cNvPr>
          <p:cNvGrpSpPr/>
          <p:nvPr/>
        </p:nvGrpSpPr>
        <p:grpSpPr>
          <a:xfrm>
            <a:off x="3792204" y="2530852"/>
            <a:ext cx="1687702" cy="813146"/>
            <a:chOff x="3807224" y="2825005"/>
            <a:chExt cx="1687702" cy="81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581985-10BD-49FC-82D7-218F86B31346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865F68-3ADA-46D7-B35F-0838727CDD55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17C47E3-CFE3-43DF-B99C-898174048847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1C6A5F2-A6A2-4DBA-9B8E-84FC9DF4DB82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DE868B-D72F-4E75-98A2-8AB4A130267B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65A1886-22D0-4881-8134-7292DA6C2A44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51A4BD4-0DEE-4088-9533-B1C9575026C6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B84FA3-63DE-472C-A1F5-0ADF02B3EB99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D615678-20ED-49B0-B6E2-E5A6AB95FBCD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74CFDC-5C4A-4111-848C-B4CF51B9E3CE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F3CFAF-7D05-4291-994B-2117E72513DE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FC529F-A28F-4B4A-A899-12080ED18DAA}"/>
              </a:ext>
            </a:extLst>
          </p:cNvPr>
          <p:cNvCxnSpPr>
            <a:cxnSpLocks/>
          </p:cNvCxnSpPr>
          <p:nvPr/>
        </p:nvCxnSpPr>
        <p:spPr>
          <a:xfrm>
            <a:off x="86595" y="1595618"/>
            <a:ext cx="1424153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64E6C4E-71F3-42DD-B749-5C64CB5DDE35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5042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3836" y="4120358"/>
            <a:ext cx="8970810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diartikan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Pemerintah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Daerah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keterkaitan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PAMSIMAS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keterkaitan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pemanfaatan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PAMSIMAS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Peran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Pemerintah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Daerah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dilihat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banyaknya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mengikuti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awal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sosialisasi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dilakukan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oleh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pihak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Pemerintah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Daerah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informasi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terkait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PAMSIMAS.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kuesioner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wawancara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telah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dilakukan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bantuan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merupakan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jawaban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kebutuhan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mengalami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kesulitan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memperoleh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akses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bersih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E4EBD2-B900-48A3-93F6-2735F05D5967}"/>
              </a:ext>
            </a:extLst>
          </p:cNvPr>
          <p:cNvSpPr txBox="1"/>
          <p:nvPr/>
        </p:nvSpPr>
        <p:spPr>
          <a:xfrm>
            <a:off x="5667992" y="3494623"/>
            <a:ext cx="3386653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Pemerintah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Daerah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mengajak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program PAMSIMAS pada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umumnya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Pemerintah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Daerah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dinilai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oleh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9FE4A8E-DC0D-4793-BF3F-A7D12AABF7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23" y="953806"/>
            <a:ext cx="3270100" cy="1984510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BFA3C0A-6A28-4EF0-ABD6-423619728F09}"/>
              </a:ext>
            </a:extLst>
          </p:cNvPr>
          <p:cNvSpPr txBox="1"/>
          <p:nvPr/>
        </p:nvSpPr>
        <p:spPr>
          <a:xfrm>
            <a:off x="5617844" y="2933380"/>
            <a:ext cx="35252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4.26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PENILAIAN PERAN PEMERINTAH DAERAH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C4F410-CDCB-4B10-BA83-E35DC814CF03}"/>
              </a:ext>
            </a:extLst>
          </p:cNvPr>
          <p:cNvSpPr/>
          <p:nvPr/>
        </p:nvSpPr>
        <p:spPr>
          <a:xfrm>
            <a:off x="175487" y="329268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0EB5D6-B121-4943-9F3E-7BE082B3177B}"/>
              </a:ext>
            </a:extLst>
          </p:cNvPr>
          <p:cNvSpPr txBox="1"/>
          <p:nvPr/>
        </p:nvSpPr>
        <p:spPr>
          <a:xfrm>
            <a:off x="441005" y="323518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0EA68F-3B90-4F65-A3C0-7F521C73DE58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81817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36C8B118-92BC-4BB6-9EDC-851D83BC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245476"/>
              </p:ext>
            </p:extLst>
          </p:nvPr>
        </p:nvGraphicFramePr>
        <p:xfrm>
          <a:off x="86596" y="1520001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Peran Pengurus Desa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19,490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26,259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22,885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29,931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11,793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0,387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0,449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0,339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0,301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2213" y="478157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EKSTERNAL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71467"/>
            <a:ext cx="2481945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2.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Peran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Pengurus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Desa</a:t>
            </a:r>
            <a:endParaRPr lang="en-ID" sz="1200" b="1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98856" y="1159511"/>
            <a:ext cx="5300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IV.19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 PENGURUS DESA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58722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76335-3281-4B84-AABC-6825662DECA8}"/>
              </a:ext>
            </a:extLst>
          </p:cNvPr>
          <p:cNvSpPr txBox="1"/>
          <p:nvPr/>
        </p:nvSpPr>
        <p:spPr>
          <a:xfrm>
            <a:off x="107353" y="3635635"/>
            <a:ext cx="5372553" cy="2308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Pengurus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endParaRPr lang="en-ID" sz="900" b="1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2193E7A5-FA3E-4BB7-8EEC-E9079DCEB3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482C2F-F43F-4643-8FB4-BD548ACB1DF7}"/>
              </a:ext>
            </a:extLst>
          </p:cNvPr>
          <p:cNvGrpSpPr/>
          <p:nvPr/>
        </p:nvGrpSpPr>
        <p:grpSpPr>
          <a:xfrm>
            <a:off x="3792204" y="2459050"/>
            <a:ext cx="1687702" cy="813146"/>
            <a:chOff x="3807224" y="2825005"/>
            <a:chExt cx="1687702" cy="81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425F1B-1576-4A85-91BB-A677988AAECE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F85C5F9-27B8-416F-A433-5135BD761838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5BD4E3-D2DE-4A84-9EE2-0DA0A7EC47B3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E4B0275-AC68-4FA4-8811-87C60A3F18F6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421A24-CF94-438E-AB61-A8EAD6B73818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5866E1-771F-431E-9401-98A779EAC8EE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1C0A76-B22A-45C9-ADA4-55F584C30189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998D64-166F-440C-BEB3-72A163F2FA52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B7E2D4-B3C9-4720-9444-7EAEA0088444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7CA717-E7AC-4359-8987-DBAEDC38F9C3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0267309-F706-4B6A-ADDE-9EDBAE75579C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2C489A-ECE5-456D-866F-2C4F9B83F486}"/>
              </a:ext>
            </a:extLst>
          </p:cNvPr>
          <p:cNvCxnSpPr>
            <a:cxnSpLocks/>
          </p:cNvCxnSpPr>
          <p:nvPr/>
        </p:nvCxnSpPr>
        <p:spPr>
          <a:xfrm>
            <a:off x="86595" y="1513277"/>
            <a:ext cx="1434092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E3A997-0793-4CAC-90F9-A95D57D83D15}"/>
              </a:ext>
            </a:extLst>
          </p:cNvPr>
          <p:cNvCxnSpPr>
            <a:cxnSpLocks/>
          </p:cNvCxnSpPr>
          <p:nvPr/>
        </p:nvCxnSpPr>
        <p:spPr>
          <a:xfrm>
            <a:off x="5573949" y="758680"/>
            <a:ext cx="0" cy="35042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98856" y="3970762"/>
            <a:ext cx="8958548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diartikan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Pengurus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/Dusun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keterkaitan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setiap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Masyarakat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penilaian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pengurus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sangat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pengurus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termasuk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pelayanan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maksimal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kepada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memenuhi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kebutuhan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bersih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Sehingga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merasa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puas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kinerja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Namun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beberapa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informasi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Pengurus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/Dusun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mengajak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setiap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dikarenakan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semua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diajak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atau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undangan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diadakan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membicarakan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terlebih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lagi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pengambilan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keputusan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beberapa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saja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dipilih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perwakilan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A6ED79-D9F8-427D-822F-ED8237D99D1F}"/>
              </a:ext>
            </a:extLst>
          </p:cNvPr>
          <p:cNvSpPr txBox="1"/>
          <p:nvPr/>
        </p:nvSpPr>
        <p:spPr>
          <a:xfrm>
            <a:off x="5682514" y="3366959"/>
            <a:ext cx="3354133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Pengurus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mengajak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penilaian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yang paling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hampir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seluruh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memberi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penilaian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kategori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sangat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6F182B-6089-429B-9BF9-4B83854B8F4E}"/>
              </a:ext>
            </a:extLst>
          </p:cNvPr>
          <p:cNvSpPr txBox="1"/>
          <p:nvPr/>
        </p:nvSpPr>
        <p:spPr>
          <a:xfrm>
            <a:off x="5618743" y="2832360"/>
            <a:ext cx="35252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4.27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PENILAIAN PERAN PENGURUS DESA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ADD311-D574-4C53-83DC-E8F0BE149FA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63" y="879901"/>
            <a:ext cx="3269808" cy="1970056"/>
          </a:xfrm>
          <a:prstGeom prst="rect">
            <a:avLst/>
          </a:prstGeom>
          <a:noFill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5AF42A7-2557-4291-87EE-CCAD04E56829}"/>
              </a:ext>
            </a:extLst>
          </p:cNvPr>
          <p:cNvSpPr/>
          <p:nvPr/>
        </p:nvSpPr>
        <p:spPr>
          <a:xfrm>
            <a:off x="175487" y="319809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9C0664-7D07-46B8-9DAD-AD67E676B690}"/>
              </a:ext>
            </a:extLst>
          </p:cNvPr>
          <p:cNvSpPr txBox="1"/>
          <p:nvPr/>
        </p:nvSpPr>
        <p:spPr>
          <a:xfrm>
            <a:off x="441005" y="314059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378A57-0E4A-4C40-AE5C-9351CB00C67D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58003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4" name="Google Shape;4234;p46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Tabel perbaikan</a:t>
            </a:r>
            <a:endParaRPr dirty="0"/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8B94782E-03D8-46E2-B214-8025466DF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698219"/>
              </p:ext>
            </p:extLst>
          </p:nvPr>
        </p:nvGraphicFramePr>
        <p:xfrm>
          <a:off x="457200" y="805180"/>
          <a:ext cx="8229600" cy="39674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83158391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5546711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61313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Dosen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Penguji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Revisi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Perbaikan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dan Halaman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017138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ID" sz="1000" b="1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Dr.</a:t>
                      </a:r>
                      <a:r>
                        <a:rPr lang="en-ID" sz="10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Eng</a:t>
                      </a:r>
                      <a:r>
                        <a:rPr lang="en-ID" sz="1000" b="1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IB. Ilham Malik, S.T., M.T.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fi-FI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Tambahkan ke dalam ppt alasan pemilihan lokasi penelitian.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pada slide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penjelasan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latar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belakang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(Slide 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85141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ppt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keterangan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dari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isi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tabel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keterangan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tabel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pada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tabel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crosstab (Slide 43-54)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5870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sv-SE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Kesimpulan kalau bisa jangan ditampilkan dalam bentuk deskripsi yang terlalu panjang. </a:t>
                      </a:r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diperbaiki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(Slide 56)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4616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pada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metode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nilai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minimum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maksimum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chi square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standarnya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berapa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nilai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chi square yang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berada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dalam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range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itu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digunakan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nilai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minimum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maksimum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chi square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tidak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ada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jadi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pada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metode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hanya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ditambahkan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nilai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minimum dan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maksimum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koefiesien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crammers v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untuk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mengetahui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kekuatan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hubungan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antar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variabel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(Slide 12)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3593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Tabel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hasil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jangan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dijadikan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satu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jika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memiliki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nilai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berbeda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lebih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baik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dipisahkan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saja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Tabel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analisis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crosstab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sudah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dipisah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per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faktor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dan per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bentuk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partisipasi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dilengkapi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nilai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chi square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hitung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, chi square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tabel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, df,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signifikansi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koefisien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crammers v, dan </a:t>
                      </a:r>
                      <a:r>
                        <a:rPr lang="en-ID" sz="1000" b="0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interpretasi</a:t>
                      </a:r>
                      <a:r>
                        <a:rPr lang="en-ID" sz="100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  <a:sym typeface="Arial"/>
                        </a:rPr>
                        <a:t> (Hal 82-120)</a:t>
                      </a:r>
                      <a:endParaRPr lang="en-ID" sz="1000" dirty="0">
                        <a:solidFill>
                          <a:schemeClr val="tx2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8920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just"/>
                      <a:endParaRPr lang="en-ID" sz="1000" dirty="0">
                        <a:solidFill>
                          <a:schemeClr val="tx2"/>
                        </a:solidFill>
                        <a:latin typeface="Abadi" panose="020B06040201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Kaitkan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temuan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korelasi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dilakukan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profil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responden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diperbaiki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, pada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faktor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hasil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analisis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yang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didapatkan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dari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uji chi square dan uji crammers v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sudah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dikaitkan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dengan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profil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responden</a:t>
                      </a:r>
                      <a:r>
                        <a:rPr lang="en-ID" sz="1000" dirty="0">
                          <a:solidFill>
                            <a:schemeClr val="tx2"/>
                          </a:solidFill>
                          <a:latin typeface="Abadi" panose="020B0604020104020204" pitchFamily="34" charset="0"/>
                        </a:rPr>
                        <a:t> (Hal 91-120)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84450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6B512C-9498-4A34-8313-74F109D7B62E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2370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C73AF88-8BA2-4D55-8E64-41A4AFB26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54317"/>
              </p:ext>
            </p:extLst>
          </p:nvPr>
        </p:nvGraphicFramePr>
        <p:xfrm>
          <a:off x="86596" y="1488468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Bebas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Peran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Tokoh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Masyarakat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24,220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29,908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29,343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25,831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34,107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0,432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0,480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0,475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0,446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0,512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58062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EKSTERNAL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50445"/>
            <a:ext cx="2481945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3.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Peran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Tokoh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Masyarakat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4" y="1140111"/>
            <a:ext cx="5313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 TOKOH MASYARAKAT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27189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76335-3281-4B84-AABC-6825662DECA8}"/>
              </a:ext>
            </a:extLst>
          </p:cNvPr>
          <p:cNvSpPr txBox="1"/>
          <p:nvPr/>
        </p:nvSpPr>
        <p:spPr>
          <a:xfrm>
            <a:off x="86594" y="3885897"/>
            <a:ext cx="5393312" cy="2308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Tokoh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Masyarakat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endParaRPr lang="en-ID" sz="900" b="1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3F85E634-DCE3-4E2E-BDDF-A13527761B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882EEE-D083-4288-B53E-71E84323F72D}"/>
              </a:ext>
            </a:extLst>
          </p:cNvPr>
          <p:cNvGrpSpPr/>
          <p:nvPr/>
        </p:nvGrpSpPr>
        <p:grpSpPr>
          <a:xfrm>
            <a:off x="3792204" y="2471546"/>
            <a:ext cx="1687702" cy="813146"/>
            <a:chOff x="3807224" y="2825005"/>
            <a:chExt cx="1687702" cy="81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7648AD-65A1-4450-855D-F323668EE4BD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648B0C7-4A7E-4D64-B8E3-C05B43F05AD7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512892-965A-43AB-8C6D-1A5D034C5952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EFEA8B-0B2F-4FC6-9F90-270C474BC4F2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208624-AD01-4728-B023-EEFABFBDE6FE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F2A057-1709-47EB-B6A9-AF0ABC1F2CE7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E8DE2B-2594-4406-B815-D0ACC31570B3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3F9040-9AC2-4969-AC9D-29065F0893D1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D2C679-BAD5-4A33-A5BE-CEDB83712862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72A0B7-5FEA-4254-8FE4-7E5D2B10DFF1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E8A2E0-CC8A-405B-8C34-09D2D4E7D364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4CA2C-1A81-45DC-9DAE-000108B6B3AA}"/>
              </a:ext>
            </a:extLst>
          </p:cNvPr>
          <p:cNvCxnSpPr>
            <a:cxnSpLocks/>
          </p:cNvCxnSpPr>
          <p:nvPr/>
        </p:nvCxnSpPr>
        <p:spPr>
          <a:xfrm>
            <a:off x="86595" y="1481744"/>
            <a:ext cx="1434092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0A9945-410F-4C42-89B7-65CFFA77CD1E}"/>
              </a:ext>
            </a:extLst>
          </p:cNvPr>
          <p:cNvCxnSpPr>
            <a:cxnSpLocks/>
          </p:cNvCxnSpPr>
          <p:nvPr/>
        </p:nvCxnSpPr>
        <p:spPr>
          <a:xfrm>
            <a:off x="5573949" y="728536"/>
            <a:ext cx="0" cy="35042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4" y="4241772"/>
            <a:ext cx="8970810" cy="7848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diartikan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Tokoh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Masyarakat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keterkaitan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serta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keterkaitan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pemanfaatan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PAMSIMAS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5725" indent="-85725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sesuai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(2009)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menyatakan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Tokoh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Masyarakat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kehadiran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keaktifan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berdiskusi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mengikuti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kegiatan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kerja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bakti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pemeliharaan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prasarana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7FC1E2-6AD5-4F8F-B40C-FE6AA8F411A3}"/>
              </a:ext>
            </a:extLst>
          </p:cNvPr>
          <p:cNvSpPr txBox="1"/>
          <p:nvPr/>
        </p:nvSpPr>
        <p:spPr>
          <a:xfrm>
            <a:off x="5667994" y="3608898"/>
            <a:ext cx="3389410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Tokoh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Masyarakat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mengajak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untuk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berpartisipasi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program PAMSIMAS pada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umumnya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Tokoh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Masyarakat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dinilai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oleh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3917C-4847-4066-802C-81305649E156}"/>
              </a:ext>
            </a:extLst>
          </p:cNvPr>
          <p:cNvSpPr txBox="1"/>
          <p:nvPr/>
        </p:nvSpPr>
        <p:spPr>
          <a:xfrm>
            <a:off x="5573949" y="2807528"/>
            <a:ext cx="369337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4.28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PENILAIAN PERAN TOKOH MASYARAKAT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8633559-2B3A-459B-8DA9-1CF5A9DDFE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521" y="850445"/>
            <a:ext cx="3264850" cy="1969811"/>
          </a:xfrm>
          <a:prstGeom prst="rect">
            <a:avLst/>
          </a:prstGeom>
          <a:noFill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19D5379-051F-4A58-B769-73E99011F2DC}"/>
              </a:ext>
            </a:extLst>
          </p:cNvPr>
          <p:cNvSpPr/>
          <p:nvPr/>
        </p:nvSpPr>
        <p:spPr>
          <a:xfrm>
            <a:off x="175487" y="317707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EA4B0C-257C-4B80-884D-44A4A4538321}"/>
              </a:ext>
            </a:extLst>
          </p:cNvPr>
          <p:cNvSpPr txBox="1"/>
          <p:nvPr/>
        </p:nvSpPr>
        <p:spPr>
          <a:xfrm>
            <a:off x="441005" y="311957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24015-8AC1-43AC-84D8-63CE3E20B649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300479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2AF1F62-0A6F-4486-AA5A-4E3CE2B7C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144305"/>
              </p:ext>
            </p:extLst>
          </p:nvPr>
        </p:nvGraphicFramePr>
        <p:xfrm>
          <a:off x="86596" y="1509495"/>
          <a:ext cx="5313209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1426010">
                  <a:extLst>
                    <a:ext uri="{9D8B030D-6E8A-4147-A177-3AD203B41FA5}">
                      <a16:colId xmlns:a16="http://schemas.microsoft.com/office/drawing/2014/main" val="2588274374"/>
                    </a:ext>
                  </a:extLst>
                </a:gridCol>
                <a:gridCol w="384560">
                  <a:extLst>
                    <a:ext uri="{9D8B030D-6E8A-4147-A177-3AD203B41FA5}">
                      <a16:colId xmlns:a16="http://schemas.microsoft.com/office/drawing/2014/main" val="1887723921"/>
                    </a:ext>
                  </a:extLst>
                </a:gridCol>
                <a:gridCol w="441528">
                  <a:extLst>
                    <a:ext uri="{9D8B030D-6E8A-4147-A177-3AD203B41FA5}">
                      <a16:colId xmlns:a16="http://schemas.microsoft.com/office/drawing/2014/main" val="3686433241"/>
                    </a:ext>
                  </a:extLst>
                </a:gridCol>
                <a:gridCol w="392107">
                  <a:extLst>
                    <a:ext uri="{9D8B030D-6E8A-4147-A177-3AD203B41FA5}">
                      <a16:colId xmlns:a16="http://schemas.microsoft.com/office/drawing/2014/main" val="258427423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4001481990"/>
                    </a:ext>
                  </a:extLst>
                </a:gridCol>
                <a:gridCol w="408193">
                  <a:extLst>
                    <a:ext uri="{9D8B030D-6E8A-4147-A177-3AD203B41FA5}">
                      <a16:colId xmlns:a16="http://schemas.microsoft.com/office/drawing/2014/main" val="1916020524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4101516307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2083224075"/>
                    </a:ext>
                  </a:extLst>
                </a:gridCol>
                <a:gridCol w="347198">
                  <a:extLst>
                    <a:ext uri="{9D8B030D-6E8A-4147-A177-3AD203B41FA5}">
                      <a16:colId xmlns:a16="http://schemas.microsoft.com/office/drawing/2014/main" val="3616289537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1250890233"/>
                    </a:ext>
                  </a:extLst>
                </a:gridCol>
                <a:gridCol w="405512">
                  <a:extLst>
                    <a:ext uri="{9D8B030D-6E8A-4147-A177-3AD203B41FA5}">
                      <a16:colId xmlns:a16="http://schemas.microsoft.com/office/drawing/2014/main" val="3806798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 Terikat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Pearson Chi Square Hitung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Koefisien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Crammers V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89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Bentuk Partisipasi Masyarakat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079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Variabel</a:t>
                      </a:r>
                      <a:r>
                        <a:rPr lang="en-ID" sz="1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000" b="1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Bebas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235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Peran </a:t>
                      </a:r>
                      <a:r>
                        <a:rPr lang="en-ID" sz="1000" dirty="0" err="1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Konsultan</a:t>
                      </a:r>
                      <a:r>
                        <a:rPr lang="en-ID" sz="1000" dirty="0">
                          <a:solidFill>
                            <a:schemeClr val="bg1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/TFL</a:t>
                      </a:r>
                      <a:endParaRPr lang="en-ID" sz="1100" dirty="0">
                        <a:solidFill>
                          <a:schemeClr val="bg1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23,785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23,350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25,191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19,677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6,981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0,428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0,424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0,440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0,225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7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0,232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267651"/>
                  </a:ext>
                </a:extLst>
              </a:tr>
            </a:tbl>
          </a:graphicData>
        </a:graphic>
      </p:graphicFrame>
      <p:sp>
        <p:nvSpPr>
          <p:cNvPr id="97" name="TextBox 96">
            <a:extLst>
              <a:ext uri="{FF2B5EF4-FFF2-40B4-BE49-F238E27FC236}">
                <a16:creationId xmlns:a16="http://schemas.microsoft.com/office/drawing/2014/main" id="{3533D847-22DC-4AD0-B30A-AA9DE30D3912}"/>
              </a:ext>
            </a:extLst>
          </p:cNvPr>
          <p:cNvSpPr txBox="1"/>
          <p:nvPr/>
        </p:nvSpPr>
        <p:spPr>
          <a:xfrm>
            <a:off x="0" y="467635"/>
            <a:ext cx="9144000" cy="27699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accent6">
                    <a:lumMod val="75000"/>
                  </a:schemeClr>
                </a:solidFill>
                <a:latin typeface="Abadi" panose="020B0604020104020204" pitchFamily="34" charset="0"/>
              </a:rPr>
              <a:t>ANALISIS CROSSTAB FAKTOR EKSTERNAL</a:t>
            </a:r>
            <a:endParaRPr lang="en-ID" sz="1100" b="1" dirty="0">
              <a:solidFill>
                <a:schemeClr val="accent6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4D7668-C25A-43D2-898A-7AA4822E1BDB}"/>
              </a:ext>
            </a:extLst>
          </p:cNvPr>
          <p:cNvSpPr txBox="1"/>
          <p:nvPr/>
        </p:nvSpPr>
        <p:spPr>
          <a:xfrm>
            <a:off x="86594" y="850449"/>
            <a:ext cx="2481945" cy="276999"/>
          </a:xfrm>
          <a:prstGeom prst="rect">
            <a:avLst/>
          </a:prstGeom>
          <a:solidFill>
            <a:schemeClr val="accent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4.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 Peran </a:t>
            </a:r>
            <a:r>
              <a:rPr lang="en-ID" sz="1200" b="1" dirty="0" err="1">
                <a:solidFill>
                  <a:schemeClr val="bg2"/>
                </a:solidFill>
                <a:latin typeface="Abadi" panose="020B0604020104020204" pitchFamily="34" charset="0"/>
              </a:rPr>
              <a:t>Konsultan</a:t>
            </a:r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/TFL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8F614-20CF-4439-AD8F-2849EA7636B8}"/>
              </a:ext>
            </a:extLst>
          </p:cNvPr>
          <p:cNvSpPr txBox="1"/>
          <p:nvPr/>
        </p:nvSpPr>
        <p:spPr>
          <a:xfrm>
            <a:off x="86594" y="1139431"/>
            <a:ext cx="531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800" b="1" i="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 IV.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endParaRPr lang="en-ID" sz="800" i="1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 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CHI SQUARE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ID" sz="800" b="1" i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800" b="1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 SIGNIFIKANSI FAKTOR </a:t>
            </a:r>
            <a:r>
              <a:rPr lang="en-ID" sz="800" b="1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 KONSULTAN/TFL</a:t>
            </a:r>
            <a:endParaRPr lang="en-ID" sz="800" dirty="0">
              <a:solidFill>
                <a:schemeClr val="bg2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C9A3C48-32E3-4EE2-B715-2F0504A1A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48216"/>
            <a:ext cx="3649076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kumimoji="0" lang="en-US" altLang="en-US" sz="7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kumimoji="0" lang="en-US" altLang="en-US" sz="7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Keterangan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Aktif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Menghadiri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Menyampaikan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Usul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Terlibat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Keputusan)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Bentuk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9388" marR="0" lvl="1" indent="-95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Bentuk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Partisipasi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dalam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Tahap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700" dirty="0" err="1">
                <a:latin typeface="Abadi" panose="020B0604020104020204" pitchFamily="34" charset="0"/>
                <a:cs typeface="Times New Roman" panose="02020603050405020304" pitchFamily="18" charset="0"/>
              </a:rPr>
              <a:t>Pemanfaatan</a:t>
            </a:r>
            <a:r>
              <a:rPr lang="en-US" altLang="en-US" sz="700" dirty="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92BCFF-3251-4163-8ADE-E9D62EE1C148}"/>
              </a:ext>
            </a:extLst>
          </p:cNvPr>
          <p:cNvSpPr/>
          <p:nvPr/>
        </p:nvSpPr>
        <p:spPr>
          <a:xfrm>
            <a:off x="3268980" y="10206705"/>
            <a:ext cx="304800" cy="152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76335-3281-4B84-AABC-6825662DECA8}"/>
              </a:ext>
            </a:extLst>
          </p:cNvPr>
          <p:cNvSpPr txBox="1"/>
          <p:nvPr/>
        </p:nvSpPr>
        <p:spPr>
          <a:xfrm>
            <a:off x="86594" y="3387977"/>
            <a:ext cx="5408332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Faktor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konsultan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/TFL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hubungan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variabel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aktif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menyampaikan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usulan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pengambilan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keputusan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.,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serta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3" name="Google Shape;168;p31">
            <a:extLst>
              <a:ext uri="{FF2B5EF4-FFF2-40B4-BE49-F238E27FC236}">
                <a16:creationId xmlns:a16="http://schemas.microsoft.com/office/drawing/2014/main" id="{4FFF0DC4-A91F-4321-8081-0FAAC639B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SASARAN 3: menganalisis faktor-faktor yang mempengaruhi partisipasi masyarakat</a:t>
            </a:r>
            <a:endParaRPr sz="21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AC22B-1CAA-4E60-A256-E97ADE28BA30}"/>
              </a:ext>
            </a:extLst>
          </p:cNvPr>
          <p:cNvGrpSpPr/>
          <p:nvPr/>
        </p:nvGrpSpPr>
        <p:grpSpPr>
          <a:xfrm>
            <a:off x="3792204" y="2363921"/>
            <a:ext cx="1687702" cy="813146"/>
            <a:chOff x="3807224" y="2825005"/>
            <a:chExt cx="1687702" cy="8131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2C6446A-0568-4809-A6AF-F7659D1B15E2}"/>
                </a:ext>
              </a:extLst>
            </p:cNvPr>
            <p:cNvGrpSpPr/>
            <p:nvPr/>
          </p:nvGrpSpPr>
          <p:grpSpPr>
            <a:xfrm>
              <a:off x="3807225" y="2825005"/>
              <a:ext cx="1687701" cy="813146"/>
              <a:chOff x="3742062" y="2806952"/>
              <a:chExt cx="1687701" cy="81314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423AC8-7EAC-4667-AAA6-5D5870898D76}"/>
                  </a:ext>
                </a:extLst>
              </p:cNvPr>
              <p:cNvSpPr/>
              <p:nvPr/>
            </p:nvSpPr>
            <p:spPr>
              <a:xfrm>
                <a:off x="3742063" y="2864451"/>
                <a:ext cx="309489" cy="111945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273632-B108-44FA-94F9-59ECD5261889}"/>
                  </a:ext>
                </a:extLst>
              </p:cNvPr>
              <p:cNvSpPr/>
              <p:nvPr/>
            </p:nvSpPr>
            <p:spPr>
              <a:xfrm>
                <a:off x="3742063" y="3017725"/>
                <a:ext cx="309489" cy="11194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150041-791E-4534-9762-05D086122904}"/>
                  </a:ext>
                </a:extLst>
              </p:cNvPr>
              <p:cNvSpPr/>
              <p:nvPr/>
            </p:nvSpPr>
            <p:spPr>
              <a:xfrm>
                <a:off x="3742063" y="3170999"/>
                <a:ext cx="309489" cy="11194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F116B67-83B9-4915-93EC-A2A277DE84BE}"/>
                  </a:ext>
                </a:extLst>
              </p:cNvPr>
              <p:cNvSpPr/>
              <p:nvPr/>
            </p:nvSpPr>
            <p:spPr>
              <a:xfrm>
                <a:off x="3742062" y="3318566"/>
                <a:ext cx="309489" cy="111945"/>
              </a:xfrm>
              <a:prstGeom prst="rect">
                <a:avLst/>
              </a:prstGeom>
              <a:solidFill>
                <a:schemeClr val="bg1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E41D79-7CE5-48E2-B11A-A12DB46D0B05}"/>
                  </a:ext>
                </a:extLst>
              </p:cNvPr>
              <p:cNvSpPr txBox="1"/>
              <p:nvPr/>
            </p:nvSpPr>
            <p:spPr>
              <a:xfrm>
                <a:off x="4007581" y="2806952"/>
                <a:ext cx="87395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Tidak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ada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593462-05C4-41E0-9D61-5322E3024482}"/>
                  </a:ext>
                </a:extLst>
              </p:cNvPr>
              <p:cNvSpPr txBox="1"/>
              <p:nvPr/>
            </p:nvSpPr>
            <p:spPr>
              <a:xfrm>
                <a:off x="4007580" y="2979932"/>
                <a:ext cx="102303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lemah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2D8AB8-DE0C-47AA-AC0C-EDDE81A4F28D}"/>
                  </a:ext>
                </a:extLst>
              </p:cNvPr>
              <p:cNvSpPr txBox="1"/>
              <p:nvPr/>
            </p:nvSpPr>
            <p:spPr>
              <a:xfrm>
                <a:off x="4007580" y="3133318"/>
                <a:ext cx="93487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cukup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94D7B4-0FBE-4DED-A642-EB361E47BD15}"/>
                  </a:ext>
                </a:extLst>
              </p:cNvPr>
              <p:cNvSpPr txBox="1"/>
              <p:nvPr/>
            </p:nvSpPr>
            <p:spPr>
              <a:xfrm>
                <a:off x="4007580" y="3267081"/>
                <a:ext cx="676788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9BB179-A3BA-4C65-9C8D-46A015C44481}"/>
                  </a:ext>
                </a:extLst>
              </p:cNvPr>
              <p:cNvSpPr txBox="1"/>
              <p:nvPr/>
            </p:nvSpPr>
            <p:spPr>
              <a:xfrm>
                <a:off x="4007579" y="3420043"/>
                <a:ext cx="142218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Korelasi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sangat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kuat</a:t>
                </a:r>
                <a:r>
                  <a:rPr lang="en-ID" sz="700" dirty="0">
                    <a:solidFill>
                      <a:schemeClr val="bg2"/>
                    </a:solidFill>
                    <a:latin typeface="Abadi" panose="020B0604020104020204" pitchFamily="34" charset="0"/>
                  </a:rPr>
                  <a:t> / </a:t>
                </a:r>
                <a:r>
                  <a:rPr lang="en-ID" sz="700" dirty="0" err="1">
                    <a:solidFill>
                      <a:schemeClr val="bg2"/>
                    </a:solidFill>
                    <a:latin typeface="Abadi" panose="020B0604020104020204" pitchFamily="34" charset="0"/>
                  </a:rPr>
                  <a:t>sempurna</a:t>
                </a:r>
                <a:endParaRPr lang="en-ID" sz="700" dirty="0">
                  <a:solidFill>
                    <a:schemeClr val="bg2"/>
                  </a:solidFill>
                  <a:latin typeface="Abadi" panose="020B0604020104020204" pitchFamily="34" charset="0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836E09-B0F7-4427-84B2-EE636B905C2C}"/>
                </a:ext>
              </a:extLst>
            </p:cNvPr>
            <p:cNvSpPr/>
            <p:nvPr/>
          </p:nvSpPr>
          <p:spPr>
            <a:xfrm>
              <a:off x="3807224" y="3492436"/>
              <a:ext cx="309489" cy="11194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525F2C-64D4-4157-BBEB-702F7920E318}"/>
              </a:ext>
            </a:extLst>
          </p:cNvPr>
          <p:cNvCxnSpPr>
            <a:cxnSpLocks/>
          </p:cNvCxnSpPr>
          <p:nvPr/>
        </p:nvCxnSpPr>
        <p:spPr>
          <a:xfrm>
            <a:off x="86595" y="1502771"/>
            <a:ext cx="1424153" cy="591171"/>
          </a:xfrm>
          <a:prstGeom prst="line">
            <a:avLst/>
          </a:prstGeom>
          <a:ln w="127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74F2CD-ABA8-4379-B477-8B0E8BB406B0}"/>
              </a:ext>
            </a:extLst>
          </p:cNvPr>
          <p:cNvCxnSpPr>
            <a:cxnSpLocks/>
          </p:cNvCxnSpPr>
          <p:nvPr/>
        </p:nvCxnSpPr>
        <p:spPr>
          <a:xfrm>
            <a:off x="5573949" y="728536"/>
            <a:ext cx="0" cy="35042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6606A0-C2F8-4C00-B663-30D70CFB4729}"/>
              </a:ext>
            </a:extLst>
          </p:cNvPr>
          <p:cNvSpPr txBox="1"/>
          <p:nvPr/>
        </p:nvSpPr>
        <p:spPr>
          <a:xfrm>
            <a:off x="86594" y="3982086"/>
            <a:ext cx="8970810" cy="10618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diartikan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Konsultan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/TFL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memiliki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keterkaitan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perencanaan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sangat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lemah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mendorong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terlibat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pemanfaatan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 di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sesuai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pendapat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Surotinojo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(2009)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menyatakan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konsultan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/TFL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ini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menghadiri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dilaksanakan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hasil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kuesioner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diketahui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hampir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seluruh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responden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penilaian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bagus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kurang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bagus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peran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Konsultan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/TFL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Hal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dikarenakan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tidak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mengetahui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apa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itu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Konsultan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/TFL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tugasnya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seperti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apa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menerima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materi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arahan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mengenai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pembangunan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dilakukan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  <a:p>
            <a:pPr marL="88900" indent="-88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Selain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itu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pelanggan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PAMSIMAS yang juga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merupakan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pengelola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penilaian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sama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</a:rPr>
              <a:t>dikarenakan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Konsultan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/TFL yang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membantu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kurang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penjelasan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terkadang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memberikan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penjelasan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terkait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program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ketika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mereka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bertanya</a:t>
            </a:r>
            <a:r>
              <a:rPr lang="en-ID" sz="9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9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saja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0D5247-5E89-4552-9933-B20DEB851A1A}"/>
              </a:ext>
            </a:extLst>
          </p:cNvPr>
          <p:cNvSpPr txBox="1"/>
          <p:nvPr/>
        </p:nvSpPr>
        <p:spPr>
          <a:xfrm>
            <a:off x="5669070" y="3388518"/>
            <a:ext cx="3388334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Penilaian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terhadap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peran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Konsultan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/TFL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adalah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yang paling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dimana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hampir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seluruh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responden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memberi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penilaian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terhadap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kategori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kurang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900" dirty="0" err="1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bagus</a:t>
            </a:r>
            <a:r>
              <a:rPr lang="en-ID" sz="900" dirty="0">
                <a:solidFill>
                  <a:schemeClr val="tx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  <a:endParaRPr lang="en-ID" sz="9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BA2762-06C2-486D-BA90-DA4F61824F52}"/>
              </a:ext>
            </a:extLst>
          </p:cNvPr>
          <p:cNvSpPr txBox="1"/>
          <p:nvPr/>
        </p:nvSpPr>
        <p:spPr>
          <a:xfrm>
            <a:off x="5515743" y="2804833"/>
            <a:ext cx="372420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Sumber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Hasil </a:t>
            </a:r>
            <a:r>
              <a:rPr lang="en-ID" sz="675" i="1" dirty="0" err="1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675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2021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742950" algn="just"/>
            <a:r>
              <a:rPr lang="en-ID" sz="675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4.29</a:t>
            </a:r>
            <a:endParaRPr lang="en-ID" sz="675" i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PERSENTASE</a:t>
            </a:r>
            <a:r>
              <a:rPr lang="en-ID" sz="675" b="1" i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675" b="1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PENILAIAN PERAN KONSULTAN/TFL</a:t>
            </a:r>
            <a:endParaRPr lang="en-ID" sz="675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451C72-8217-4D42-A835-02BF869E525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423" y="854240"/>
            <a:ext cx="3264851" cy="1969810"/>
          </a:xfrm>
          <a:prstGeom prst="rect">
            <a:avLst/>
          </a:prstGeom>
          <a:noFill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90697D2-6A54-47C8-B34E-024E795E30E4}"/>
              </a:ext>
            </a:extLst>
          </p:cNvPr>
          <p:cNvSpPr/>
          <p:nvPr/>
        </p:nvSpPr>
        <p:spPr>
          <a:xfrm>
            <a:off x="175487" y="3187585"/>
            <a:ext cx="309489" cy="1119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3B6482-9487-4CF2-ADF6-4A6A132D6A39}"/>
              </a:ext>
            </a:extLst>
          </p:cNvPr>
          <p:cNvSpPr txBox="1"/>
          <p:nvPr/>
        </p:nvSpPr>
        <p:spPr>
          <a:xfrm>
            <a:off x="441005" y="3130086"/>
            <a:ext cx="186301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Ada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Hubungan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(Ho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Ditolak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H</a:t>
            </a:r>
            <a:r>
              <a:rPr lang="en-ID" sz="500" dirty="0">
                <a:solidFill>
                  <a:schemeClr val="bg2"/>
                </a:solidFill>
                <a:latin typeface="Abadi" panose="020B0604020104020204" pitchFamily="34" charset="0"/>
              </a:rPr>
              <a:t>1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700" dirty="0" err="1">
                <a:solidFill>
                  <a:schemeClr val="bg2"/>
                </a:solidFill>
                <a:latin typeface="Abadi" panose="020B0604020104020204" pitchFamily="34" charset="0"/>
              </a:rPr>
              <a:t>Diterima</a:t>
            </a:r>
            <a:r>
              <a:rPr lang="en-ID" sz="700" dirty="0">
                <a:solidFill>
                  <a:schemeClr val="bg2"/>
                </a:solidFill>
                <a:latin typeface="Abadi" panose="020B0604020104020204" pitchFamily="34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D28E7D-3FCF-4D84-897D-2CC3E694A272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09938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980862" y="2393417"/>
            <a:ext cx="368117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(KESIMPULAN DAN REKOMENDASI)</a:t>
            </a:r>
            <a:endParaRPr sz="1400"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3980862" y="1043717"/>
            <a:ext cx="3681179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br>
              <a:rPr lang="en" sz="2800" dirty="0"/>
            </a:br>
            <a:r>
              <a:rPr lang="en" sz="2800" dirty="0"/>
              <a:t>KESIMPULAN &amp; REKOMENDASI</a:t>
            </a:r>
            <a:endParaRPr sz="2800" dirty="0"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100" y="1125125"/>
            <a:ext cx="1640625" cy="29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77A6B-E1AF-4F6A-9A8C-A7B53B30681B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092512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p47"/>
          <p:cNvSpPr/>
          <p:nvPr/>
        </p:nvSpPr>
        <p:spPr>
          <a:xfrm>
            <a:off x="3323078" y="783748"/>
            <a:ext cx="693000" cy="6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25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67" name="Google Shape;4267;p47"/>
          <p:cNvSpPr/>
          <p:nvPr/>
        </p:nvSpPr>
        <p:spPr>
          <a:xfrm>
            <a:off x="3156478" y="1736221"/>
            <a:ext cx="1026300" cy="102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68" name="Google Shape;4268;p47"/>
          <p:cNvSpPr/>
          <p:nvPr/>
        </p:nvSpPr>
        <p:spPr>
          <a:xfrm>
            <a:off x="3265128" y="2963948"/>
            <a:ext cx="809100" cy="80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5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25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69" name="Google Shape;4269;p47"/>
          <p:cNvSpPr txBox="1">
            <a:spLocks noGrp="1"/>
          </p:cNvSpPr>
          <p:nvPr>
            <p:ph type="subTitle" idx="4294967295"/>
          </p:nvPr>
        </p:nvSpPr>
        <p:spPr>
          <a:xfrm>
            <a:off x="4820550" y="790515"/>
            <a:ext cx="2306700" cy="42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70" name="Google Shape;4270;p47"/>
          <p:cNvSpPr txBox="1">
            <a:spLocks noGrp="1"/>
          </p:cNvSpPr>
          <p:nvPr>
            <p:ph type="subTitle" idx="4294967295"/>
          </p:nvPr>
        </p:nvSpPr>
        <p:spPr>
          <a:xfrm>
            <a:off x="4731132" y="1130248"/>
            <a:ext cx="4336693" cy="20801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SzPct val="50000"/>
            </a:pPr>
            <a:r>
              <a:rPr lang="en-ID" sz="1000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D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ari total 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17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terdapat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3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dapat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dianalisis</a:t>
            </a:r>
            <a:r>
              <a:rPr lang="en-ID" sz="1000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buta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huruf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suku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dan agama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karena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data yang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homogen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</a:p>
          <a:p>
            <a:pPr marL="171450" indent="-171450" algn="just">
              <a:buSzPct val="50000"/>
            </a:pP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Sementara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14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lainnya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yaitu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usia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jenis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kelamin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tingkat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pendidikan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pengetahuan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keahlian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status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pekerjaan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jenis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pekerjaan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penghasilan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jarak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lamanya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tinggal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pemerintah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daerah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tokoh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pengurus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dan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konsultan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keterkaitan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program PAMSIMAS di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Sidodadi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</a:p>
          <a:p>
            <a:pPr marL="171450" indent="-171450" algn="just">
              <a:buSzPct val="50000"/>
            </a:pP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Sehingga</a:t>
            </a:r>
            <a:r>
              <a:rPr lang="en-ID" sz="1000" dirty="0">
                <a:solidFill>
                  <a:schemeClr val="bg2"/>
                </a:solidFill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dapat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disimpulkan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bahwa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faktor-faktor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yang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telah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dirumuskan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sebelumnya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dari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teori-teori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penelitian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terdahulu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semuanya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keterkaitan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program PAMSIMAS di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Sidodadi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Dimana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setidaknya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memiliki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keterkaitan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dengan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satu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1000" b="1" dirty="0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b="1" dirty="0" err="1">
                <a:solidFill>
                  <a:schemeClr val="bg2">
                    <a:lumMod val="75000"/>
                  </a:schemeClr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</a:p>
        </p:txBody>
      </p:sp>
      <p:sp>
        <p:nvSpPr>
          <p:cNvPr id="4272" name="Google Shape;4272;p47"/>
          <p:cNvSpPr txBox="1">
            <a:spLocks noGrp="1"/>
          </p:cNvSpPr>
          <p:nvPr>
            <p:ph type="subTitle" idx="4294967295"/>
          </p:nvPr>
        </p:nvSpPr>
        <p:spPr>
          <a:xfrm>
            <a:off x="4731132" y="3799460"/>
            <a:ext cx="4336693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SzPct val="50000"/>
            </a:pP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Oleh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karena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itu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variabel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perlu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dikaji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lebih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jauh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kontribusinya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terhadap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tinggi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/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rendahnya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karena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bisa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saja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salah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satu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akan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memberikan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pengaruh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positif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terhadap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tetapi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bisa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juga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sebaliknya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 </a:t>
            </a:r>
          </a:p>
          <a:p>
            <a:pPr marL="171450" indent="-171450" algn="just">
              <a:buSzPct val="50000"/>
            </a:pP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Faktor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tersebut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juga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perlu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diintervensi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lebih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lanjut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agar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dapat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menjadi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alat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meningkatkan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partisipasi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kedepannya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demi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terwujudnya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program PAMSIMAS yang </a:t>
            </a:r>
            <a:r>
              <a:rPr lang="en-ID" sz="1000" dirty="0" err="1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berkelanjutan</a:t>
            </a:r>
            <a:r>
              <a:rPr lang="en-ID" sz="1000" dirty="0">
                <a:solidFill>
                  <a:schemeClr val="bg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</a:t>
            </a:r>
            <a:endParaRPr lang="en-ID" sz="1000" dirty="0">
              <a:solidFill>
                <a:schemeClr val="bg2"/>
              </a:solidFill>
            </a:endParaRPr>
          </a:p>
        </p:txBody>
      </p:sp>
      <p:sp>
        <p:nvSpPr>
          <p:cNvPr id="4273" name="Google Shape;4273;p47"/>
          <p:cNvSpPr txBox="1">
            <a:spLocks noGrp="1"/>
          </p:cNvSpPr>
          <p:nvPr>
            <p:ph type="subTitle" idx="4294967295"/>
          </p:nvPr>
        </p:nvSpPr>
        <p:spPr>
          <a:xfrm>
            <a:off x="130450" y="1911901"/>
            <a:ext cx="2306700" cy="42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Tujuan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74" name="Google Shape;4274;p47"/>
          <p:cNvSpPr txBox="1">
            <a:spLocks noGrp="1"/>
          </p:cNvSpPr>
          <p:nvPr>
            <p:ph type="subTitle" idx="4294967295"/>
          </p:nvPr>
        </p:nvSpPr>
        <p:spPr>
          <a:xfrm>
            <a:off x="76175" y="2571750"/>
            <a:ext cx="2423399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buNone/>
            </a:pPr>
            <a:r>
              <a:rPr lang="en" sz="1000" dirty="0">
                <a:latin typeface="Abadi" panose="020B0604020104020204" pitchFamily="34" charset="0"/>
              </a:rPr>
              <a:t>Mengetahui faktor-faktor apa yang mempengaruhi partisipasi masyarakat dalam program Penyediaan Air Minum dan Sanitasi Berbasis Masyarakat di Desa Sidodadi Kecamatan Way Lima Kabupaten Pesawararan</a:t>
            </a:r>
            <a:endParaRPr sz="1000" dirty="0">
              <a:latin typeface="Abadi" panose="020B0604020104020204" pitchFamily="34" charset="0"/>
            </a:endParaRPr>
          </a:p>
        </p:txBody>
      </p:sp>
      <p:cxnSp>
        <p:nvCxnSpPr>
          <p:cNvPr id="4275" name="Google Shape;4275;p47"/>
          <p:cNvCxnSpPr>
            <a:cxnSpLocks/>
          </p:cNvCxnSpPr>
          <p:nvPr/>
        </p:nvCxnSpPr>
        <p:spPr>
          <a:xfrm>
            <a:off x="2685700" y="2249371"/>
            <a:ext cx="46657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276" name="Google Shape;4276;p47"/>
          <p:cNvCxnSpPr>
            <a:cxnSpLocks/>
          </p:cNvCxnSpPr>
          <p:nvPr/>
        </p:nvCxnSpPr>
        <p:spPr>
          <a:xfrm>
            <a:off x="4016078" y="888510"/>
            <a:ext cx="55592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77" name="Google Shape;4277;p47"/>
          <p:cNvCxnSpPr>
            <a:cxnSpLocks/>
          </p:cNvCxnSpPr>
          <p:nvPr/>
        </p:nvCxnSpPr>
        <p:spPr>
          <a:xfrm>
            <a:off x="4074228" y="3662788"/>
            <a:ext cx="49777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Title 7">
            <a:extLst>
              <a:ext uri="{FF2B5EF4-FFF2-40B4-BE49-F238E27FC236}">
                <a16:creationId xmlns:a16="http://schemas.microsoft.com/office/drawing/2014/main" id="{453F6D49-834A-4A03-A2F9-96CC03A0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ID" dirty="0"/>
              <a:t>KESIMPULAN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BA0FD0-C5C5-4712-BDEE-035436F7DCC0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3E0B5F-E193-4E28-BB6C-CA70098A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2042"/>
            <a:ext cx="7704000" cy="572700"/>
          </a:xfrm>
        </p:spPr>
        <p:txBody>
          <a:bodyPr/>
          <a:lstStyle/>
          <a:p>
            <a:r>
              <a:rPr lang="en-ID" dirty="0"/>
              <a:t>REKOMENDASI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BA3C6-8438-4252-97DE-3DFD85E2E7AF}"/>
              </a:ext>
            </a:extLst>
          </p:cNvPr>
          <p:cNvSpPr/>
          <p:nvPr/>
        </p:nvSpPr>
        <p:spPr>
          <a:xfrm>
            <a:off x="209204" y="944296"/>
            <a:ext cx="2174071" cy="34983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D" dirty="0" err="1"/>
              <a:t>Pemerintah</a:t>
            </a:r>
            <a:r>
              <a:rPr lang="en-ID" dirty="0"/>
              <a:t> Daerah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B2A8CB-2049-45D2-A634-E2126331ECA6}"/>
              </a:ext>
            </a:extLst>
          </p:cNvPr>
          <p:cNvSpPr/>
          <p:nvPr/>
        </p:nvSpPr>
        <p:spPr>
          <a:xfrm>
            <a:off x="204055" y="1412024"/>
            <a:ext cx="218453" cy="218453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425FC5-2408-4E68-B30F-60F4D1FFE36F}"/>
              </a:ext>
            </a:extLst>
          </p:cNvPr>
          <p:cNvSpPr/>
          <p:nvPr/>
        </p:nvSpPr>
        <p:spPr>
          <a:xfrm>
            <a:off x="204055" y="2271435"/>
            <a:ext cx="218448" cy="21844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202782B-E6E8-4636-A9B4-1DFA8BFBC039}"/>
              </a:ext>
            </a:extLst>
          </p:cNvPr>
          <p:cNvSpPr/>
          <p:nvPr/>
        </p:nvSpPr>
        <p:spPr>
          <a:xfrm>
            <a:off x="407077" y="1477730"/>
            <a:ext cx="2349182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Membuat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peraturan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mewajibkan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terlibat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secara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langsung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setiap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tahapan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terutama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perencanaan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pemanfaatan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/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endParaRPr lang="en-ID" sz="9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084AC6-985F-4CC3-A689-49138E070776}"/>
              </a:ext>
            </a:extLst>
          </p:cNvPr>
          <p:cNvSpPr/>
          <p:nvPr/>
        </p:nvSpPr>
        <p:spPr>
          <a:xfrm>
            <a:off x="204055" y="2954792"/>
            <a:ext cx="218448" cy="21844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698DB09-028D-408F-8392-5B31B6D3AF27}"/>
              </a:ext>
            </a:extLst>
          </p:cNvPr>
          <p:cNvSpPr/>
          <p:nvPr/>
        </p:nvSpPr>
        <p:spPr>
          <a:xfrm>
            <a:off x="417358" y="2250801"/>
            <a:ext cx="2338901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Meminimalkan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intervensinya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selama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perencanaan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terutama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menentukan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lokasi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, badan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,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iuran</a:t>
            </a:r>
            <a:endParaRPr lang="en-ID" sz="900" kern="1200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8C6FC5-A7C1-47AA-B428-6C024024EFD4}"/>
              </a:ext>
            </a:extLst>
          </p:cNvPr>
          <p:cNvSpPr/>
          <p:nvPr/>
        </p:nvSpPr>
        <p:spPr>
          <a:xfrm>
            <a:off x="204055" y="4008748"/>
            <a:ext cx="218448" cy="21844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E814A4-AFF3-49C5-AA25-5A2A4A9DF65B}"/>
              </a:ext>
            </a:extLst>
          </p:cNvPr>
          <p:cNvSpPr/>
          <p:nvPr/>
        </p:nvSpPr>
        <p:spPr>
          <a:xfrm>
            <a:off x="417358" y="3121494"/>
            <a:ext cx="2349182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Lebih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berfungsi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sebagai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fasilitator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pendamping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setiap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tahapan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 agar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membentuk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kesadaran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mampu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secara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mandiri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melakukan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pelaksanaan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pembangunan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&amp;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yang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diberikan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endParaRPr lang="en-ID" sz="900" kern="1200" dirty="0">
              <a:solidFill>
                <a:schemeClr val="bg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857D9B-CAD4-42C4-B1F9-C6E9BD888812}"/>
              </a:ext>
            </a:extLst>
          </p:cNvPr>
          <p:cNvSpPr/>
          <p:nvPr/>
        </p:nvSpPr>
        <p:spPr>
          <a:xfrm>
            <a:off x="3396138" y="944296"/>
            <a:ext cx="2174072" cy="34983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D" dirty="0" err="1"/>
              <a:t>Pengelola</a:t>
            </a:r>
            <a:r>
              <a:rPr lang="en-ID" dirty="0"/>
              <a:t> </a:t>
            </a:r>
            <a:r>
              <a:rPr lang="en-ID" dirty="0" err="1"/>
              <a:t>Pamsimas</a:t>
            </a:r>
            <a:endParaRPr lang="en-ID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5DC54F-BCA4-4C8F-B66E-8FD1CB504610}"/>
              </a:ext>
            </a:extLst>
          </p:cNvPr>
          <p:cNvSpPr/>
          <p:nvPr/>
        </p:nvSpPr>
        <p:spPr>
          <a:xfrm>
            <a:off x="6518450" y="944296"/>
            <a:ext cx="2174072" cy="34983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D" dirty="0"/>
              <a:t>Masyarakat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D51A114-CE59-4B8C-8C19-6E5B0FF08E9F}"/>
              </a:ext>
            </a:extLst>
          </p:cNvPr>
          <p:cNvSpPr/>
          <p:nvPr/>
        </p:nvSpPr>
        <p:spPr>
          <a:xfrm>
            <a:off x="417358" y="3910740"/>
            <a:ext cx="2359463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Melakukan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evaluasi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berkala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terhadap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kontribusi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</a:t>
            </a:r>
            <a:endParaRPr lang="en-ID" sz="900" kern="1200" dirty="0">
              <a:solidFill>
                <a:schemeClr val="bg2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FF50F6-252E-424C-9613-EDCF37381D09}"/>
              </a:ext>
            </a:extLst>
          </p:cNvPr>
          <p:cNvSpPr/>
          <p:nvPr/>
        </p:nvSpPr>
        <p:spPr>
          <a:xfrm>
            <a:off x="3391485" y="1412024"/>
            <a:ext cx="218453" cy="218453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7908DF-B69C-450B-9011-C4CEAC2FC97D}"/>
              </a:ext>
            </a:extLst>
          </p:cNvPr>
          <p:cNvSpPr/>
          <p:nvPr/>
        </p:nvSpPr>
        <p:spPr>
          <a:xfrm>
            <a:off x="3396635" y="2520245"/>
            <a:ext cx="218448" cy="21844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0E8DF07-F25B-41C0-A62B-88C607B1BCFA}"/>
              </a:ext>
            </a:extLst>
          </p:cNvPr>
          <p:cNvSpPr/>
          <p:nvPr/>
        </p:nvSpPr>
        <p:spPr>
          <a:xfrm>
            <a:off x="3599657" y="1604666"/>
            <a:ext cx="2349182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Melibatkan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menjadi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pelanggan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secara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keseluruhan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setiap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diadakan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.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Terutama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membahas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terkait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penyampaian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keluhan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atau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kendala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selama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berjalan</a:t>
            </a:r>
            <a:endParaRPr lang="en-ID" sz="9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0F81565-EA56-45DD-BE26-EE9AAE240383}"/>
              </a:ext>
            </a:extLst>
          </p:cNvPr>
          <p:cNvSpPr/>
          <p:nvPr/>
        </p:nvSpPr>
        <p:spPr>
          <a:xfrm>
            <a:off x="3609938" y="2674213"/>
            <a:ext cx="2338901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just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PAMSIMAS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harus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berperan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aktif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mengajak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untuk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berpartisipasi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secara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langsung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PAMSIMAS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jangan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menganggap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bahwa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hanya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tanggung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jawab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kelompok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saja</a:t>
            </a:r>
            <a:endParaRPr lang="en-ID" sz="900" kern="1200" dirty="0">
              <a:solidFill>
                <a:schemeClr val="bg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D9BE9A-DF0E-49CC-9B7F-16293DED9C0C}"/>
              </a:ext>
            </a:extLst>
          </p:cNvPr>
          <p:cNvSpPr/>
          <p:nvPr/>
        </p:nvSpPr>
        <p:spPr>
          <a:xfrm>
            <a:off x="6514434" y="1412024"/>
            <a:ext cx="218453" cy="218453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1E3CF1-14C6-4206-B484-97CB3D66B3E3}"/>
              </a:ext>
            </a:extLst>
          </p:cNvPr>
          <p:cNvSpPr/>
          <p:nvPr/>
        </p:nvSpPr>
        <p:spPr>
          <a:xfrm>
            <a:off x="6519584" y="2238796"/>
            <a:ext cx="218448" cy="218448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en-ID" sz="10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2DD0416-CF73-4767-84D7-5EC839067AE6}"/>
              </a:ext>
            </a:extLst>
          </p:cNvPr>
          <p:cNvSpPr/>
          <p:nvPr/>
        </p:nvSpPr>
        <p:spPr>
          <a:xfrm>
            <a:off x="6722606" y="1477730"/>
            <a:ext cx="2349182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Masyarakat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harus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meningkatkan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kesadaran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berperan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lebih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aktif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lagi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terutama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perencanaan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&amp;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demi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keberhasilan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&amp;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keberlanjutan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dari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7F457DE-21B1-47D5-B643-C32E1CB8E8A5}"/>
              </a:ext>
            </a:extLst>
          </p:cNvPr>
          <p:cNvSpPr/>
          <p:nvPr/>
        </p:nvSpPr>
        <p:spPr>
          <a:xfrm>
            <a:off x="6732887" y="2647365"/>
            <a:ext cx="2338901" cy="509203"/>
          </a:xfrm>
          <a:custGeom>
            <a:avLst/>
            <a:gdLst>
              <a:gd name="connsiteX0" fmla="*/ 0 w 2765476"/>
              <a:gd name="connsiteY0" fmla="*/ 0 h 509203"/>
              <a:gd name="connsiteX1" fmla="*/ 2765476 w 2765476"/>
              <a:gd name="connsiteY1" fmla="*/ 0 h 509203"/>
              <a:gd name="connsiteX2" fmla="*/ 2765476 w 2765476"/>
              <a:gd name="connsiteY2" fmla="*/ 509203 h 509203"/>
              <a:gd name="connsiteX3" fmla="*/ 0 w 2765476"/>
              <a:gd name="connsiteY3" fmla="*/ 509203 h 509203"/>
              <a:gd name="connsiteX4" fmla="*/ 0 w 2765476"/>
              <a:gd name="connsiteY4" fmla="*/ 0 h 50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5476" h="509203">
                <a:moveTo>
                  <a:pt x="0" y="0"/>
                </a:moveTo>
                <a:lnTo>
                  <a:pt x="2765476" y="0"/>
                </a:lnTo>
                <a:lnTo>
                  <a:pt x="2765476" y="509203"/>
                </a:lnTo>
                <a:lnTo>
                  <a:pt x="0" y="5092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algn="just">
              <a:buClr>
                <a:schemeClr val="bg2"/>
              </a:buClr>
            </a:pP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Masyarakat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harus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meningkatkan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kesadaran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akan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pentingnya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air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minum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&amp;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sanitasi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serta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perilaku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hidup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bersih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&amp;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sehat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. Hal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tersebut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dapat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diwujudkan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apabila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mau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aktif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menghadiri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pertemuan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yang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diadakan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oleh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pihak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terkait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sebagai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upaya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meningkatkan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pengetahuan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masyarakat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terhadap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PAMSIMAS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pentingnya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perilaku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hidup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bersih</a:t>
            </a:r>
            <a:r>
              <a:rPr lang="en-ID" sz="900" dirty="0">
                <a:solidFill>
                  <a:schemeClr val="bg2"/>
                </a:solidFill>
                <a:latin typeface="Abadi" panose="020B0604020104020204" pitchFamily="34" charset="0"/>
              </a:rPr>
              <a:t> dan </a:t>
            </a:r>
            <a:r>
              <a:rPr lang="en-ID" sz="900" dirty="0" err="1">
                <a:solidFill>
                  <a:schemeClr val="bg2"/>
                </a:solidFill>
                <a:latin typeface="Abadi" panose="020B0604020104020204" pitchFamily="34" charset="0"/>
              </a:rPr>
              <a:t>sehat</a:t>
            </a:r>
            <a:endParaRPr lang="en-ID" sz="9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44872A-1EBE-420F-BE61-F9F9210769AA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05935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3E0B5F-E193-4E28-BB6C-CA70098A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2042"/>
            <a:ext cx="7704000" cy="572700"/>
          </a:xfrm>
        </p:spPr>
        <p:txBody>
          <a:bodyPr/>
          <a:lstStyle/>
          <a:p>
            <a:r>
              <a:rPr lang="en-ID" dirty="0"/>
              <a:t>REKOMENDASI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CF6C7C-E6CA-4D50-94C8-69474EE72D89}"/>
              </a:ext>
            </a:extLst>
          </p:cNvPr>
          <p:cNvSpPr/>
          <p:nvPr/>
        </p:nvSpPr>
        <p:spPr>
          <a:xfrm>
            <a:off x="3463158" y="976120"/>
            <a:ext cx="221768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latin typeface="Abadi" panose="020B0604020104020204" pitchFamily="34" charset="0"/>
              </a:rPr>
              <a:t>INTERVENSI FAKTOR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24E725-2913-41AC-B6F7-8C09E68A7CCD}"/>
              </a:ext>
            </a:extLst>
          </p:cNvPr>
          <p:cNvGrpSpPr/>
          <p:nvPr/>
        </p:nvGrpSpPr>
        <p:grpSpPr>
          <a:xfrm>
            <a:off x="930610" y="1460457"/>
            <a:ext cx="6734785" cy="3060000"/>
            <a:chOff x="930610" y="1460457"/>
            <a:chExt cx="6734785" cy="30600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B84AF48-C3A9-468D-B9F1-BC97CAB5B59C}"/>
                </a:ext>
              </a:extLst>
            </p:cNvPr>
            <p:cNvSpPr/>
            <p:nvPr/>
          </p:nvSpPr>
          <p:spPr>
            <a:xfrm>
              <a:off x="930610" y="1460457"/>
              <a:ext cx="1683696" cy="673200"/>
            </a:xfrm>
            <a:custGeom>
              <a:avLst/>
              <a:gdLst>
                <a:gd name="connsiteX0" fmla="*/ 0 w 1683696"/>
                <a:gd name="connsiteY0" fmla="*/ 0 h 673200"/>
                <a:gd name="connsiteX1" fmla="*/ 1683696 w 1683696"/>
                <a:gd name="connsiteY1" fmla="*/ 0 h 673200"/>
                <a:gd name="connsiteX2" fmla="*/ 1683696 w 1683696"/>
                <a:gd name="connsiteY2" fmla="*/ 673200 h 673200"/>
                <a:gd name="connsiteX3" fmla="*/ 0 w 1683696"/>
                <a:gd name="connsiteY3" fmla="*/ 673200 h 673200"/>
                <a:gd name="connsiteX4" fmla="*/ 0 w 1683696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96" h="673200">
                  <a:moveTo>
                    <a:pt x="0" y="0"/>
                  </a:moveTo>
                  <a:lnTo>
                    <a:pt x="1683696" y="0"/>
                  </a:lnTo>
                  <a:lnTo>
                    <a:pt x="1683696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25400" rIns="71120" bIns="254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Faktor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usia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,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jenis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kelamin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, dan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lamanya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tinggal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endParaRPr lang="en-ID" sz="1000" kern="1200" dirty="0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43878368-AF02-4CA8-8DFD-85337CCE97E0}"/>
                </a:ext>
              </a:extLst>
            </p:cNvPr>
            <p:cNvSpPr/>
            <p:nvPr/>
          </p:nvSpPr>
          <p:spPr>
            <a:xfrm>
              <a:off x="2614306" y="1460457"/>
              <a:ext cx="336739" cy="673200"/>
            </a:xfrm>
            <a:prstGeom prst="leftBrace">
              <a:avLst>
                <a:gd name="adj1" fmla="val 35000"/>
                <a:gd name="adj2" fmla="val 5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6A78419-721F-46D2-9935-258D34170D77}"/>
                </a:ext>
              </a:extLst>
            </p:cNvPr>
            <p:cNvSpPr/>
            <p:nvPr/>
          </p:nvSpPr>
          <p:spPr>
            <a:xfrm>
              <a:off x="3085741" y="1460457"/>
              <a:ext cx="4579654" cy="673200"/>
            </a:xfrm>
            <a:custGeom>
              <a:avLst/>
              <a:gdLst>
                <a:gd name="connsiteX0" fmla="*/ 0 w 4579654"/>
                <a:gd name="connsiteY0" fmla="*/ 0 h 673200"/>
                <a:gd name="connsiteX1" fmla="*/ 4579654 w 4579654"/>
                <a:gd name="connsiteY1" fmla="*/ 0 h 673200"/>
                <a:gd name="connsiteX2" fmla="*/ 4579654 w 4579654"/>
                <a:gd name="connsiteY2" fmla="*/ 673200 h 673200"/>
                <a:gd name="connsiteX3" fmla="*/ 0 w 4579654"/>
                <a:gd name="connsiteY3" fmla="*/ 673200 h 673200"/>
                <a:gd name="connsiteX4" fmla="*/ 0 w 4579654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54" h="673200">
                  <a:moveTo>
                    <a:pt x="0" y="0"/>
                  </a:moveTo>
                  <a:lnTo>
                    <a:pt x="4579654" y="0"/>
                  </a:lnTo>
                  <a:lnTo>
                    <a:pt x="4579654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1" indent="0" algn="just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Pemberian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sosialisasi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kepada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seluruh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lapisan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tentang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rincian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program PAMSIMAS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sehingga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mengerti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hak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kewajibannya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program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tersebut</a:t>
              </a:r>
              <a:endParaRPr lang="en-ID" sz="1000" kern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8895D8-F11C-4312-9FF9-714B43EAC911}"/>
                </a:ext>
              </a:extLst>
            </p:cNvPr>
            <p:cNvSpPr/>
            <p:nvPr/>
          </p:nvSpPr>
          <p:spPr>
            <a:xfrm>
              <a:off x="930610" y="2256057"/>
              <a:ext cx="1683696" cy="673200"/>
            </a:xfrm>
            <a:custGeom>
              <a:avLst/>
              <a:gdLst>
                <a:gd name="connsiteX0" fmla="*/ 0 w 1683696"/>
                <a:gd name="connsiteY0" fmla="*/ 0 h 673200"/>
                <a:gd name="connsiteX1" fmla="*/ 1683696 w 1683696"/>
                <a:gd name="connsiteY1" fmla="*/ 0 h 673200"/>
                <a:gd name="connsiteX2" fmla="*/ 1683696 w 1683696"/>
                <a:gd name="connsiteY2" fmla="*/ 673200 h 673200"/>
                <a:gd name="connsiteX3" fmla="*/ 0 w 1683696"/>
                <a:gd name="connsiteY3" fmla="*/ 673200 h 673200"/>
                <a:gd name="connsiteX4" fmla="*/ 0 w 1683696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96" h="673200">
                  <a:moveTo>
                    <a:pt x="0" y="0"/>
                  </a:moveTo>
                  <a:lnTo>
                    <a:pt x="1683696" y="0"/>
                  </a:lnTo>
                  <a:lnTo>
                    <a:pt x="1683696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25400" rIns="71120" bIns="254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Faktor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tingkat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pendidikan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,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pengetahuan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keahlian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,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serta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penghasilan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endParaRPr lang="en-ID" sz="1000" kern="12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22F8A9FA-B1B0-400B-85E2-65FEEB3F4057}"/>
                </a:ext>
              </a:extLst>
            </p:cNvPr>
            <p:cNvSpPr/>
            <p:nvPr/>
          </p:nvSpPr>
          <p:spPr>
            <a:xfrm>
              <a:off x="2614306" y="2256057"/>
              <a:ext cx="336739" cy="673200"/>
            </a:xfrm>
            <a:prstGeom prst="leftBrace">
              <a:avLst>
                <a:gd name="adj1" fmla="val 35000"/>
                <a:gd name="adj2" fmla="val 5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2BDA693-CE0B-4246-B096-25CD772EC293}"/>
                </a:ext>
              </a:extLst>
            </p:cNvPr>
            <p:cNvSpPr/>
            <p:nvPr/>
          </p:nvSpPr>
          <p:spPr>
            <a:xfrm>
              <a:off x="3085741" y="2256057"/>
              <a:ext cx="4579654" cy="673200"/>
            </a:xfrm>
            <a:custGeom>
              <a:avLst/>
              <a:gdLst>
                <a:gd name="connsiteX0" fmla="*/ 0 w 4579654"/>
                <a:gd name="connsiteY0" fmla="*/ 0 h 673200"/>
                <a:gd name="connsiteX1" fmla="*/ 4579654 w 4579654"/>
                <a:gd name="connsiteY1" fmla="*/ 0 h 673200"/>
                <a:gd name="connsiteX2" fmla="*/ 4579654 w 4579654"/>
                <a:gd name="connsiteY2" fmla="*/ 673200 h 673200"/>
                <a:gd name="connsiteX3" fmla="*/ 0 w 4579654"/>
                <a:gd name="connsiteY3" fmla="*/ 673200 h 673200"/>
                <a:gd name="connsiteX4" fmla="*/ 0 w 4579654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54" h="673200">
                  <a:moveTo>
                    <a:pt x="0" y="0"/>
                  </a:moveTo>
                  <a:lnTo>
                    <a:pt x="4579654" y="0"/>
                  </a:lnTo>
                  <a:lnTo>
                    <a:pt x="4579654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1" indent="0" algn="just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Peningkatan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pendidikan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melalui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pemberian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pelatihan-pelatihan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berbagai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bidang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khususnya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pengelolaan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program yang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telah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dibangun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untuk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meningkatkan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pola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pikir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kesadaran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serta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untuk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menunjang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pendapatan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endParaRPr lang="en-ID" sz="1000" kern="12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C1ADBA-8863-42DD-8B7A-14822882A00D}"/>
                </a:ext>
              </a:extLst>
            </p:cNvPr>
            <p:cNvSpPr/>
            <p:nvPr/>
          </p:nvSpPr>
          <p:spPr>
            <a:xfrm>
              <a:off x="930610" y="3051657"/>
              <a:ext cx="1683696" cy="673200"/>
            </a:xfrm>
            <a:custGeom>
              <a:avLst/>
              <a:gdLst>
                <a:gd name="connsiteX0" fmla="*/ 0 w 1683696"/>
                <a:gd name="connsiteY0" fmla="*/ 0 h 673200"/>
                <a:gd name="connsiteX1" fmla="*/ 1683696 w 1683696"/>
                <a:gd name="connsiteY1" fmla="*/ 0 h 673200"/>
                <a:gd name="connsiteX2" fmla="*/ 1683696 w 1683696"/>
                <a:gd name="connsiteY2" fmla="*/ 673200 h 673200"/>
                <a:gd name="connsiteX3" fmla="*/ 0 w 1683696"/>
                <a:gd name="connsiteY3" fmla="*/ 673200 h 673200"/>
                <a:gd name="connsiteX4" fmla="*/ 0 w 1683696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96" h="673200">
                  <a:moveTo>
                    <a:pt x="0" y="0"/>
                  </a:moveTo>
                  <a:lnTo>
                    <a:pt x="1683696" y="0"/>
                  </a:lnTo>
                  <a:lnTo>
                    <a:pt x="1683696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25400" rIns="71120" bIns="254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Faktor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pekerjaan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jarak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rumah</a:t>
              </a:r>
              <a:endParaRPr lang="en-ID" sz="1000" kern="1200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3BC778E6-6135-4273-B2C0-8DFD2D10ECD8}"/>
                </a:ext>
              </a:extLst>
            </p:cNvPr>
            <p:cNvSpPr/>
            <p:nvPr/>
          </p:nvSpPr>
          <p:spPr>
            <a:xfrm>
              <a:off x="2614306" y="3051657"/>
              <a:ext cx="336739" cy="673200"/>
            </a:xfrm>
            <a:prstGeom prst="leftBrace">
              <a:avLst>
                <a:gd name="adj1" fmla="val 35000"/>
                <a:gd name="adj2" fmla="val 5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47E6DD-27CE-42AB-9EEB-06A9674DF556}"/>
                </a:ext>
              </a:extLst>
            </p:cNvPr>
            <p:cNvSpPr/>
            <p:nvPr/>
          </p:nvSpPr>
          <p:spPr>
            <a:xfrm>
              <a:off x="3085741" y="3051657"/>
              <a:ext cx="4579654" cy="673200"/>
            </a:xfrm>
            <a:custGeom>
              <a:avLst/>
              <a:gdLst>
                <a:gd name="connsiteX0" fmla="*/ 0 w 4579654"/>
                <a:gd name="connsiteY0" fmla="*/ 0 h 673200"/>
                <a:gd name="connsiteX1" fmla="*/ 4579654 w 4579654"/>
                <a:gd name="connsiteY1" fmla="*/ 0 h 673200"/>
                <a:gd name="connsiteX2" fmla="*/ 4579654 w 4579654"/>
                <a:gd name="connsiteY2" fmla="*/ 673200 h 673200"/>
                <a:gd name="connsiteX3" fmla="*/ 0 w 4579654"/>
                <a:gd name="connsiteY3" fmla="*/ 673200 h 673200"/>
                <a:gd name="connsiteX4" fmla="*/ 0 w 4579654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54" h="673200">
                  <a:moveTo>
                    <a:pt x="0" y="0"/>
                  </a:moveTo>
                  <a:lnTo>
                    <a:pt x="4579654" y="0"/>
                  </a:lnTo>
                  <a:lnTo>
                    <a:pt x="4579654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1" indent="0" algn="just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Pihak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pengurus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PAMSIMAS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harus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mempertimbangkan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jadwal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lokasi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yang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tepat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ketika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mengadakan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pertemuan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terkait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program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untuk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meningkatkan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jumlah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yang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hadir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kern="1200" dirty="0"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latin typeface="Abadi" panose="020B0604020104020204" pitchFamily="34" charset="0"/>
                  <a:ea typeface="Calibri" panose="020F0502020204030204" pitchFamily="34" charset="0"/>
                </a:rPr>
                <a:t>pertemuan</a:t>
              </a:r>
              <a:endParaRPr lang="en-ID" sz="10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A60F74F-F961-4876-8742-550CF52EE7BB}"/>
                </a:ext>
              </a:extLst>
            </p:cNvPr>
            <p:cNvSpPr/>
            <p:nvPr/>
          </p:nvSpPr>
          <p:spPr>
            <a:xfrm>
              <a:off x="930610" y="3847257"/>
              <a:ext cx="1683696" cy="673200"/>
            </a:xfrm>
            <a:custGeom>
              <a:avLst/>
              <a:gdLst>
                <a:gd name="connsiteX0" fmla="*/ 0 w 1683696"/>
                <a:gd name="connsiteY0" fmla="*/ 0 h 673200"/>
                <a:gd name="connsiteX1" fmla="*/ 1683696 w 1683696"/>
                <a:gd name="connsiteY1" fmla="*/ 0 h 673200"/>
                <a:gd name="connsiteX2" fmla="*/ 1683696 w 1683696"/>
                <a:gd name="connsiteY2" fmla="*/ 673200 h 673200"/>
                <a:gd name="connsiteX3" fmla="*/ 0 w 1683696"/>
                <a:gd name="connsiteY3" fmla="*/ 673200 h 673200"/>
                <a:gd name="connsiteX4" fmla="*/ 0 w 1683696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96" h="673200">
                  <a:moveTo>
                    <a:pt x="0" y="0"/>
                  </a:moveTo>
                  <a:lnTo>
                    <a:pt x="1683696" y="0"/>
                  </a:lnTo>
                  <a:lnTo>
                    <a:pt x="1683696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120" tIns="25400" rIns="71120" bIns="254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</a:rPr>
                <a:t>Faktor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</a:rPr>
                <a:t> </a:t>
              </a: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peran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Pemerintah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Daerah, </a:t>
              </a: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Tokoh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Masyarakat, </a:t>
              </a: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Pengurus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Desa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/Dusun, dan </a:t>
              </a:r>
              <a:r>
                <a:rPr lang="en-ID" sz="1000" kern="12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Konsultan</a:t>
              </a:r>
              <a:r>
                <a:rPr lang="en-ID" sz="1000" kern="12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/TFL</a:t>
              </a:r>
              <a:endParaRPr lang="en-ID" sz="1000" kern="1200" dirty="0">
                <a:solidFill>
                  <a:schemeClr val="bg2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E3A90CF-F763-466F-9F90-AFE3B3FA0C09}"/>
                </a:ext>
              </a:extLst>
            </p:cNvPr>
            <p:cNvSpPr/>
            <p:nvPr/>
          </p:nvSpPr>
          <p:spPr>
            <a:xfrm>
              <a:off x="2614306" y="3847257"/>
              <a:ext cx="336739" cy="673200"/>
            </a:xfrm>
            <a:prstGeom prst="leftBrace">
              <a:avLst>
                <a:gd name="adj1" fmla="val 35000"/>
                <a:gd name="adj2" fmla="val 50000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67B8EA-5CE5-4D15-B3C7-25A3DF0B85B6}"/>
                </a:ext>
              </a:extLst>
            </p:cNvPr>
            <p:cNvSpPr/>
            <p:nvPr/>
          </p:nvSpPr>
          <p:spPr>
            <a:xfrm>
              <a:off x="3085741" y="3847257"/>
              <a:ext cx="4579654" cy="673200"/>
            </a:xfrm>
            <a:custGeom>
              <a:avLst/>
              <a:gdLst>
                <a:gd name="connsiteX0" fmla="*/ 0 w 4579654"/>
                <a:gd name="connsiteY0" fmla="*/ 0 h 673200"/>
                <a:gd name="connsiteX1" fmla="*/ 4579654 w 4579654"/>
                <a:gd name="connsiteY1" fmla="*/ 0 h 673200"/>
                <a:gd name="connsiteX2" fmla="*/ 4579654 w 4579654"/>
                <a:gd name="connsiteY2" fmla="*/ 673200 h 673200"/>
                <a:gd name="connsiteX3" fmla="*/ 0 w 4579654"/>
                <a:gd name="connsiteY3" fmla="*/ 673200 h 673200"/>
                <a:gd name="connsiteX4" fmla="*/ 0 w 4579654"/>
                <a:gd name="connsiteY4" fmla="*/ 0 h 67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654" h="673200">
                  <a:moveTo>
                    <a:pt x="0" y="0"/>
                  </a:moveTo>
                  <a:lnTo>
                    <a:pt x="4579654" y="0"/>
                  </a:lnTo>
                  <a:lnTo>
                    <a:pt x="4579654" y="673200"/>
                  </a:lnTo>
                  <a:lnTo>
                    <a:pt x="0" y="6732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1" indent="0" algn="just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Melakukan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kerjasama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antar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pihak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tersebut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kegiatan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sosialisasi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kepada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serta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perencanaan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pelaksanaan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pembangunan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.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Pihak-pihak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tersebut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perlu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meningkatkan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wewenang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terutama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dalam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perencanaan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dan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pengambilan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keputusan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agar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masyarakat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merasa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memiliki</a:t>
              </a:r>
              <a:r>
                <a:rPr lang="en-ID" sz="1000" dirty="0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 program </a:t>
              </a:r>
              <a:r>
                <a:rPr lang="en-ID" sz="1000" dirty="0" err="1">
                  <a:solidFill>
                    <a:schemeClr val="bg2"/>
                  </a:solidFill>
                  <a:latin typeface="Abadi" panose="020B0604020104020204" pitchFamily="34" charset="0"/>
                  <a:ea typeface="Calibri" panose="020F0502020204030204" pitchFamily="34" charset="0"/>
                </a:rPr>
                <a:t>tersebut</a:t>
              </a:r>
              <a:endParaRPr lang="en-ID" sz="1000" kern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1534053-16D1-4751-A64E-D0C52FF48AAE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19274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3E0B5F-E193-4E28-BB6C-CA70098A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2042"/>
            <a:ext cx="7704000" cy="572700"/>
          </a:xfrm>
        </p:spPr>
        <p:txBody>
          <a:bodyPr/>
          <a:lstStyle/>
          <a:p>
            <a:r>
              <a:rPr lang="en-ID" dirty="0"/>
              <a:t>KETERBATASAN STUDI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DE4D7-D366-457D-9655-BB2FD0362A6C}"/>
              </a:ext>
            </a:extLst>
          </p:cNvPr>
          <p:cNvSpPr txBox="1"/>
          <p:nvPr/>
        </p:nvSpPr>
        <p:spPr>
          <a:xfrm>
            <a:off x="923925" y="817424"/>
            <a:ext cx="7296150" cy="1446550"/>
          </a:xfrm>
          <a:custGeom>
            <a:avLst/>
            <a:gdLst>
              <a:gd name="connsiteX0" fmla="*/ 0 w 7894219"/>
              <a:gd name="connsiteY0" fmla="*/ 0 h 2761525"/>
              <a:gd name="connsiteX1" fmla="*/ 563873 w 7894219"/>
              <a:gd name="connsiteY1" fmla="*/ 0 h 2761525"/>
              <a:gd name="connsiteX2" fmla="*/ 1048803 w 7894219"/>
              <a:gd name="connsiteY2" fmla="*/ 0 h 2761525"/>
              <a:gd name="connsiteX3" fmla="*/ 1454792 w 7894219"/>
              <a:gd name="connsiteY3" fmla="*/ 0 h 2761525"/>
              <a:gd name="connsiteX4" fmla="*/ 1781838 w 7894219"/>
              <a:gd name="connsiteY4" fmla="*/ 0 h 2761525"/>
              <a:gd name="connsiteX5" fmla="*/ 2424653 w 7894219"/>
              <a:gd name="connsiteY5" fmla="*/ 0 h 2761525"/>
              <a:gd name="connsiteX6" fmla="*/ 3146410 w 7894219"/>
              <a:gd name="connsiteY6" fmla="*/ 0 h 2761525"/>
              <a:gd name="connsiteX7" fmla="*/ 3473456 w 7894219"/>
              <a:gd name="connsiteY7" fmla="*/ 0 h 2761525"/>
              <a:gd name="connsiteX8" fmla="*/ 4037329 w 7894219"/>
              <a:gd name="connsiteY8" fmla="*/ 0 h 2761525"/>
              <a:gd name="connsiteX9" fmla="*/ 4680144 w 7894219"/>
              <a:gd name="connsiteY9" fmla="*/ 0 h 2761525"/>
              <a:gd name="connsiteX10" fmla="*/ 5244017 w 7894219"/>
              <a:gd name="connsiteY10" fmla="*/ 0 h 2761525"/>
              <a:gd name="connsiteX11" fmla="*/ 5650005 w 7894219"/>
              <a:gd name="connsiteY11" fmla="*/ 0 h 2761525"/>
              <a:gd name="connsiteX12" fmla="*/ 6371762 w 7894219"/>
              <a:gd name="connsiteY12" fmla="*/ 0 h 2761525"/>
              <a:gd name="connsiteX13" fmla="*/ 7093520 w 7894219"/>
              <a:gd name="connsiteY13" fmla="*/ 0 h 2761525"/>
              <a:gd name="connsiteX14" fmla="*/ 7894219 w 7894219"/>
              <a:gd name="connsiteY14" fmla="*/ 0 h 2761525"/>
              <a:gd name="connsiteX15" fmla="*/ 7894219 w 7894219"/>
              <a:gd name="connsiteY15" fmla="*/ 552305 h 2761525"/>
              <a:gd name="connsiteX16" fmla="*/ 7894219 w 7894219"/>
              <a:gd name="connsiteY16" fmla="*/ 1159841 h 2761525"/>
              <a:gd name="connsiteX17" fmla="*/ 7894219 w 7894219"/>
              <a:gd name="connsiteY17" fmla="*/ 1739761 h 2761525"/>
              <a:gd name="connsiteX18" fmla="*/ 7894219 w 7894219"/>
              <a:gd name="connsiteY18" fmla="*/ 2761525 h 2761525"/>
              <a:gd name="connsiteX19" fmla="*/ 7567173 w 7894219"/>
              <a:gd name="connsiteY19" fmla="*/ 2761525 h 2761525"/>
              <a:gd name="connsiteX20" fmla="*/ 7003300 w 7894219"/>
              <a:gd name="connsiteY20" fmla="*/ 2761525 h 2761525"/>
              <a:gd name="connsiteX21" fmla="*/ 6439427 w 7894219"/>
              <a:gd name="connsiteY21" fmla="*/ 2761525 h 2761525"/>
              <a:gd name="connsiteX22" fmla="*/ 5954497 w 7894219"/>
              <a:gd name="connsiteY22" fmla="*/ 2761525 h 2761525"/>
              <a:gd name="connsiteX23" fmla="*/ 5232739 w 7894219"/>
              <a:gd name="connsiteY23" fmla="*/ 2761525 h 2761525"/>
              <a:gd name="connsiteX24" fmla="*/ 4826751 w 7894219"/>
              <a:gd name="connsiteY24" fmla="*/ 2761525 h 2761525"/>
              <a:gd name="connsiteX25" fmla="*/ 4104994 w 7894219"/>
              <a:gd name="connsiteY25" fmla="*/ 2761525 h 2761525"/>
              <a:gd name="connsiteX26" fmla="*/ 3620063 w 7894219"/>
              <a:gd name="connsiteY26" fmla="*/ 2761525 h 2761525"/>
              <a:gd name="connsiteX27" fmla="*/ 2977248 w 7894219"/>
              <a:gd name="connsiteY27" fmla="*/ 2761525 h 2761525"/>
              <a:gd name="connsiteX28" fmla="*/ 2413376 w 7894219"/>
              <a:gd name="connsiteY28" fmla="*/ 2761525 h 2761525"/>
              <a:gd name="connsiteX29" fmla="*/ 1770561 w 7894219"/>
              <a:gd name="connsiteY29" fmla="*/ 2761525 h 2761525"/>
              <a:gd name="connsiteX30" fmla="*/ 1443514 w 7894219"/>
              <a:gd name="connsiteY30" fmla="*/ 2761525 h 2761525"/>
              <a:gd name="connsiteX31" fmla="*/ 1116468 w 7894219"/>
              <a:gd name="connsiteY31" fmla="*/ 2761525 h 2761525"/>
              <a:gd name="connsiteX32" fmla="*/ 789422 w 7894219"/>
              <a:gd name="connsiteY32" fmla="*/ 2761525 h 2761525"/>
              <a:gd name="connsiteX33" fmla="*/ 0 w 7894219"/>
              <a:gd name="connsiteY33" fmla="*/ 2761525 h 2761525"/>
              <a:gd name="connsiteX34" fmla="*/ 0 w 7894219"/>
              <a:gd name="connsiteY34" fmla="*/ 2153990 h 2761525"/>
              <a:gd name="connsiteX35" fmla="*/ 0 w 7894219"/>
              <a:gd name="connsiteY35" fmla="*/ 1574069 h 2761525"/>
              <a:gd name="connsiteX36" fmla="*/ 0 w 7894219"/>
              <a:gd name="connsiteY36" fmla="*/ 994149 h 2761525"/>
              <a:gd name="connsiteX37" fmla="*/ 0 w 7894219"/>
              <a:gd name="connsiteY37" fmla="*/ 0 h 276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894219" h="2761525" fill="none" extrusionOk="0">
                <a:moveTo>
                  <a:pt x="0" y="0"/>
                </a:moveTo>
                <a:cubicBezTo>
                  <a:pt x="221572" y="-58873"/>
                  <a:pt x="318877" y="63920"/>
                  <a:pt x="563873" y="0"/>
                </a:cubicBezTo>
                <a:cubicBezTo>
                  <a:pt x="808869" y="-63920"/>
                  <a:pt x="879860" y="6223"/>
                  <a:pt x="1048803" y="0"/>
                </a:cubicBezTo>
                <a:cubicBezTo>
                  <a:pt x="1217746" y="-6223"/>
                  <a:pt x="1308997" y="29265"/>
                  <a:pt x="1454792" y="0"/>
                </a:cubicBezTo>
                <a:cubicBezTo>
                  <a:pt x="1600587" y="-29265"/>
                  <a:pt x="1650173" y="32974"/>
                  <a:pt x="1781838" y="0"/>
                </a:cubicBezTo>
                <a:cubicBezTo>
                  <a:pt x="1913503" y="-32974"/>
                  <a:pt x="2263090" y="21306"/>
                  <a:pt x="2424653" y="0"/>
                </a:cubicBezTo>
                <a:cubicBezTo>
                  <a:pt x="2586217" y="-21306"/>
                  <a:pt x="2854313" y="19523"/>
                  <a:pt x="3146410" y="0"/>
                </a:cubicBezTo>
                <a:cubicBezTo>
                  <a:pt x="3438507" y="-19523"/>
                  <a:pt x="3373220" y="27357"/>
                  <a:pt x="3473456" y="0"/>
                </a:cubicBezTo>
                <a:cubicBezTo>
                  <a:pt x="3573692" y="-27357"/>
                  <a:pt x="3896484" y="58512"/>
                  <a:pt x="4037329" y="0"/>
                </a:cubicBezTo>
                <a:cubicBezTo>
                  <a:pt x="4178174" y="-58512"/>
                  <a:pt x="4522916" y="22908"/>
                  <a:pt x="4680144" y="0"/>
                </a:cubicBezTo>
                <a:cubicBezTo>
                  <a:pt x="4837372" y="-22908"/>
                  <a:pt x="5077143" y="27596"/>
                  <a:pt x="5244017" y="0"/>
                </a:cubicBezTo>
                <a:cubicBezTo>
                  <a:pt x="5410891" y="-27596"/>
                  <a:pt x="5482778" y="42115"/>
                  <a:pt x="5650005" y="0"/>
                </a:cubicBezTo>
                <a:cubicBezTo>
                  <a:pt x="5817232" y="-42115"/>
                  <a:pt x="6043342" y="68702"/>
                  <a:pt x="6371762" y="0"/>
                </a:cubicBezTo>
                <a:cubicBezTo>
                  <a:pt x="6700182" y="-68702"/>
                  <a:pt x="6814363" y="60234"/>
                  <a:pt x="7093520" y="0"/>
                </a:cubicBezTo>
                <a:cubicBezTo>
                  <a:pt x="7372677" y="-60234"/>
                  <a:pt x="7689244" y="19250"/>
                  <a:pt x="7894219" y="0"/>
                </a:cubicBezTo>
                <a:cubicBezTo>
                  <a:pt x="7946475" y="146213"/>
                  <a:pt x="7873212" y="339219"/>
                  <a:pt x="7894219" y="552305"/>
                </a:cubicBezTo>
                <a:cubicBezTo>
                  <a:pt x="7915226" y="765392"/>
                  <a:pt x="7866042" y="952273"/>
                  <a:pt x="7894219" y="1159841"/>
                </a:cubicBezTo>
                <a:cubicBezTo>
                  <a:pt x="7922396" y="1367409"/>
                  <a:pt x="7855823" y="1453264"/>
                  <a:pt x="7894219" y="1739761"/>
                </a:cubicBezTo>
                <a:cubicBezTo>
                  <a:pt x="7932615" y="2026258"/>
                  <a:pt x="7842225" y="2520124"/>
                  <a:pt x="7894219" y="2761525"/>
                </a:cubicBezTo>
                <a:cubicBezTo>
                  <a:pt x="7809849" y="2789295"/>
                  <a:pt x="7649206" y="2752847"/>
                  <a:pt x="7567173" y="2761525"/>
                </a:cubicBezTo>
                <a:cubicBezTo>
                  <a:pt x="7485140" y="2770203"/>
                  <a:pt x="7226816" y="2702567"/>
                  <a:pt x="7003300" y="2761525"/>
                </a:cubicBezTo>
                <a:cubicBezTo>
                  <a:pt x="6779784" y="2820483"/>
                  <a:pt x="6596756" y="2707599"/>
                  <a:pt x="6439427" y="2761525"/>
                </a:cubicBezTo>
                <a:cubicBezTo>
                  <a:pt x="6282098" y="2815451"/>
                  <a:pt x="6119114" y="2707725"/>
                  <a:pt x="5954497" y="2761525"/>
                </a:cubicBezTo>
                <a:cubicBezTo>
                  <a:pt x="5789880" y="2815325"/>
                  <a:pt x="5576741" y="2759161"/>
                  <a:pt x="5232739" y="2761525"/>
                </a:cubicBezTo>
                <a:cubicBezTo>
                  <a:pt x="4888737" y="2763889"/>
                  <a:pt x="4956516" y="2745859"/>
                  <a:pt x="4826751" y="2761525"/>
                </a:cubicBezTo>
                <a:cubicBezTo>
                  <a:pt x="4696986" y="2777191"/>
                  <a:pt x="4294245" y="2683030"/>
                  <a:pt x="4104994" y="2761525"/>
                </a:cubicBezTo>
                <a:cubicBezTo>
                  <a:pt x="3915743" y="2840020"/>
                  <a:pt x="3755138" y="2747398"/>
                  <a:pt x="3620063" y="2761525"/>
                </a:cubicBezTo>
                <a:cubicBezTo>
                  <a:pt x="3484988" y="2775652"/>
                  <a:pt x="3203855" y="2730944"/>
                  <a:pt x="2977248" y="2761525"/>
                </a:cubicBezTo>
                <a:cubicBezTo>
                  <a:pt x="2750641" y="2792106"/>
                  <a:pt x="2635337" y="2727767"/>
                  <a:pt x="2413376" y="2761525"/>
                </a:cubicBezTo>
                <a:cubicBezTo>
                  <a:pt x="2191415" y="2795283"/>
                  <a:pt x="1935085" y="2761179"/>
                  <a:pt x="1770561" y="2761525"/>
                </a:cubicBezTo>
                <a:cubicBezTo>
                  <a:pt x="1606037" y="2761871"/>
                  <a:pt x="1602902" y="2730708"/>
                  <a:pt x="1443514" y="2761525"/>
                </a:cubicBezTo>
                <a:cubicBezTo>
                  <a:pt x="1284126" y="2792342"/>
                  <a:pt x="1266314" y="2736019"/>
                  <a:pt x="1116468" y="2761525"/>
                </a:cubicBezTo>
                <a:cubicBezTo>
                  <a:pt x="966622" y="2787031"/>
                  <a:pt x="864750" y="2738234"/>
                  <a:pt x="789422" y="2761525"/>
                </a:cubicBezTo>
                <a:cubicBezTo>
                  <a:pt x="714094" y="2784816"/>
                  <a:pt x="300622" y="2671285"/>
                  <a:pt x="0" y="2761525"/>
                </a:cubicBezTo>
                <a:cubicBezTo>
                  <a:pt x="-28515" y="2568313"/>
                  <a:pt x="4735" y="2344919"/>
                  <a:pt x="0" y="2153990"/>
                </a:cubicBezTo>
                <a:cubicBezTo>
                  <a:pt x="-4735" y="1963062"/>
                  <a:pt x="11439" y="1824712"/>
                  <a:pt x="0" y="1574069"/>
                </a:cubicBezTo>
                <a:cubicBezTo>
                  <a:pt x="-11439" y="1323426"/>
                  <a:pt x="13455" y="1122125"/>
                  <a:pt x="0" y="994149"/>
                </a:cubicBezTo>
                <a:cubicBezTo>
                  <a:pt x="-13455" y="866173"/>
                  <a:pt x="54499" y="274958"/>
                  <a:pt x="0" y="0"/>
                </a:cubicBezTo>
                <a:close/>
              </a:path>
              <a:path w="7894219" h="2761525" stroke="0" extrusionOk="0">
                <a:moveTo>
                  <a:pt x="0" y="0"/>
                </a:moveTo>
                <a:cubicBezTo>
                  <a:pt x="129085" y="-4630"/>
                  <a:pt x="199321" y="468"/>
                  <a:pt x="327046" y="0"/>
                </a:cubicBezTo>
                <a:cubicBezTo>
                  <a:pt x="454771" y="-468"/>
                  <a:pt x="530714" y="29976"/>
                  <a:pt x="654092" y="0"/>
                </a:cubicBezTo>
                <a:cubicBezTo>
                  <a:pt x="777470" y="-29976"/>
                  <a:pt x="867057" y="28556"/>
                  <a:pt x="981139" y="0"/>
                </a:cubicBezTo>
                <a:cubicBezTo>
                  <a:pt x="1095221" y="-28556"/>
                  <a:pt x="1487522" y="48091"/>
                  <a:pt x="1702896" y="0"/>
                </a:cubicBezTo>
                <a:cubicBezTo>
                  <a:pt x="1918270" y="-48091"/>
                  <a:pt x="2068712" y="44624"/>
                  <a:pt x="2266769" y="0"/>
                </a:cubicBezTo>
                <a:cubicBezTo>
                  <a:pt x="2464826" y="-44624"/>
                  <a:pt x="2473135" y="22941"/>
                  <a:pt x="2672757" y="0"/>
                </a:cubicBezTo>
                <a:cubicBezTo>
                  <a:pt x="2872379" y="-22941"/>
                  <a:pt x="3091961" y="57101"/>
                  <a:pt x="3236630" y="0"/>
                </a:cubicBezTo>
                <a:cubicBezTo>
                  <a:pt x="3381299" y="-57101"/>
                  <a:pt x="3515049" y="54814"/>
                  <a:pt x="3721560" y="0"/>
                </a:cubicBezTo>
                <a:cubicBezTo>
                  <a:pt x="3928071" y="-54814"/>
                  <a:pt x="4230043" y="74795"/>
                  <a:pt x="4364375" y="0"/>
                </a:cubicBezTo>
                <a:cubicBezTo>
                  <a:pt x="4498708" y="-74795"/>
                  <a:pt x="4702280" y="18369"/>
                  <a:pt x="4928248" y="0"/>
                </a:cubicBezTo>
                <a:cubicBezTo>
                  <a:pt x="5154216" y="-18369"/>
                  <a:pt x="5213294" y="20011"/>
                  <a:pt x="5334237" y="0"/>
                </a:cubicBezTo>
                <a:cubicBezTo>
                  <a:pt x="5455180" y="-20011"/>
                  <a:pt x="5802862" y="66812"/>
                  <a:pt x="5977052" y="0"/>
                </a:cubicBezTo>
                <a:cubicBezTo>
                  <a:pt x="6151242" y="-66812"/>
                  <a:pt x="6294574" y="19726"/>
                  <a:pt x="6383040" y="0"/>
                </a:cubicBezTo>
                <a:cubicBezTo>
                  <a:pt x="6471506" y="-19726"/>
                  <a:pt x="6787381" y="959"/>
                  <a:pt x="7025855" y="0"/>
                </a:cubicBezTo>
                <a:cubicBezTo>
                  <a:pt x="7264329" y="-959"/>
                  <a:pt x="7682781" y="79423"/>
                  <a:pt x="7894219" y="0"/>
                </a:cubicBezTo>
                <a:cubicBezTo>
                  <a:pt x="7957929" y="207326"/>
                  <a:pt x="7888489" y="383346"/>
                  <a:pt x="7894219" y="579920"/>
                </a:cubicBezTo>
                <a:cubicBezTo>
                  <a:pt x="7899949" y="776494"/>
                  <a:pt x="7872686" y="985907"/>
                  <a:pt x="7894219" y="1104610"/>
                </a:cubicBezTo>
                <a:cubicBezTo>
                  <a:pt x="7915752" y="1223313"/>
                  <a:pt x="7880145" y="1558670"/>
                  <a:pt x="7894219" y="1684530"/>
                </a:cubicBezTo>
                <a:cubicBezTo>
                  <a:pt x="7908293" y="1810390"/>
                  <a:pt x="7834758" y="2078228"/>
                  <a:pt x="7894219" y="2264451"/>
                </a:cubicBezTo>
                <a:cubicBezTo>
                  <a:pt x="7953680" y="2450674"/>
                  <a:pt x="7858445" y="2660589"/>
                  <a:pt x="7894219" y="2761525"/>
                </a:cubicBezTo>
                <a:cubicBezTo>
                  <a:pt x="7696246" y="2812894"/>
                  <a:pt x="7358871" y="2722917"/>
                  <a:pt x="7172462" y="2761525"/>
                </a:cubicBezTo>
                <a:cubicBezTo>
                  <a:pt x="6986053" y="2800133"/>
                  <a:pt x="6982644" y="2748261"/>
                  <a:pt x="6845416" y="2761525"/>
                </a:cubicBezTo>
                <a:cubicBezTo>
                  <a:pt x="6708188" y="2774789"/>
                  <a:pt x="6432913" y="2731533"/>
                  <a:pt x="6281543" y="2761525"/>
                </a:cubicBezTo>
                <a:cubicBezTo>
                  <a:pt x="6130173" y="2791517"/>
                  <a:pt x="6038350" y="2731955"/>
                  <a:pt x="5954497" y="2761525"/>
                </a:cubicBezTo>
                <a:cubicBezTo>
                  <a:pt x="5870644" y="2791095"/>
                  <a:pt x="5632776" y="2734330"/>
                  <a:pt x="5548508" y="2761525"/>
                </a:cubicBezTo>
                <a:cubicBezTo>
                  <a:pt x="5464240" y="2788720"/>
                  <a:pt x="5224062" y="2758304"/>
                  <a:pt x="4984635" y="2761525"/>
                </a:cubicBezTo>
                <a:cubicBezTo>
                  <a:pt x="4745208" y="2764746"/>
                  <a:pt x="4507558" y="2755361"/>
                  <a:pt x="4262878" y="2761525"/>
                </a:cubicBezTo>
                <a:cubicBezTo>
                  <a:pt x="4018198" y="2767689"/>
                  <a:pt x="3969477" y="2721075"/>
                  <a:pt x="3777948" y="2761525"/>
                </a:cubicBezTo>
                <a:cubicBezTo>
                  <a:pt x="3586419" y="2801975"/>
                  <a:pt x="3439868" y="2752694"/>
                  <a:pt x="3214075" y="2761525"/>
                </a:cubicBezTo>
                <a:cubicBezTo>
                  <a:pt x="2988282" y="2770356"/>
                  <a:pt x="2776089" y="2704729"/>
                  <a:pt x="2650202" y="2761525"/>
                </a:cubicBezTo>
                <a:cubicBezTo>
                  <a:pt x="2524315" y="2818321"/>
                  <a:pt x="2206153" y="2683963"/>
                  <a:pt x="1928445" y="2761525"/>
                </a:cubicBezTo>
                <a:cubicBezTo>
                  <a:pt x="1650737" y="2839087"/>
                  <a:pt x="1529157" y="2713042"/>
                  <a:pt x="1364572" y="2761525"/>
                </a:cubicBezTo>
                <a:cubicBezTo>
                  <a:pt x="1199987" y="2810008"/>
                  <a:pt x="969799" y="2723611"/>
                  <a:pt x="721757" y="2761525"/>
                </a:cubicBezTo>
                <a:cubicBezTo>
                  <a:pt x="473716" y="2799439"/>
                  <a:pt x="156901" y="2748391"/>
                  <a:pt x="0" y="2761525"/>
                </a:cubicBezTo>
                <a:cubicBezTo>
                  <a:pt x="-66037" y="2600289"/>
                  <a:pt x="56972" y="2461513"/>
                  <a:pt x="0" y="2181605"/>
                </a:cubicBezTo>
                <a:cubicBezTo>
                  <a:pt x="-56972" y="1901697"/>
                  <a:pt x="49082" y="1851781"/>
                  <a:pt x="0" y="1684530"/>
                </a:cubicBezTo>
                <a:cubicBezTo>
                  <a:pt x="-49082" y="1517279"/>
                  <a:pt x="6912" y="1373086"/>
                  <a:pt x="0" y="1132225"/>
                </a:cubicBezTo>
                <a:cubicBezTo>
                  <a:pt x="-6912" y="891365"/>
                  <a:pt x="52261" y="791585"/>
                  <a:pt x="0" y="579920"/>
                </a:cubicBezTo>
                <a:cubicBezTo>
                  <a:pt x="-52261" y="368255"/>
                  <a:pt x="69313" y="128856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9050">
            <a:noFill/>
            <a:prstDash val="lgDashDotDot"/>
            <a:extLst>
              <a:ext uri="{C807C97D-BFC1-408E-A445-0C87EB9F89A2}">
                <ask:lineSketchStyleProps xmlns:ask="http://schemas.microsoft.com/office/drawing/2018/sketchyshapes" sd="2436917311">
                  <a:custGeom>
                    <a:avLst/>
                    <a:gdLst>
                      <a:gd name="connsiteX0" fmla="*/ 0 w 7296150"/>
                      <a:gd name="connsiteY0" fmla="*/ 0 h 1446550"/>
                      <a:gd name="connsiteX1" fmla="*/ 521153 w 7296150"/>
                      <a:gd name="connsiteY1" fmla="*/ 0 h 1446550"/>
                      <a:gd name="connsiteX2" fmla="*/ 969345 w 7296150"/>
                      <a:gd name="connsiteY2" fmla="*/ 0 h 1446550"/>
                      <a:gd name="connsiteX3" fmla="*/ 1344576 w 7296150"/>
                      <a:gd name="connsiteY3" fmla="*/ 0 h 1446550"/>
                      <a:gd name="connsiteX4" fmla="*/ 1646845 w 7296150"/>
                      <a:gd name="connsiteY4" fmla="*/ 0 h 1446550"/>
                      <a:gd name="connsiteX5" fmla="*/ 2240960 w 7296150"/>
                      <a:gd name="connsiteY5" fmla="*/ 0 h 1446550"/>
                      <a:gd name="connsiteX6" fmla="*/ 2908036 w 7296150"/>
                      <a:gd name="connsiteY6" fmla="*/ 0 h 1446550"/>
                      <a:gd name="connsiteX7" fmla="*/ 3210305 w 7296150"/>
                      <a:gd name="connsiteY7" fmla="*/ 0 h 1446550"/>
                      <a:gd name="connsiteX8" fmla="*/ 3731459 w 7296150"/>
                      <a:gd name="connsiteY8" fmla="*/ 0 h 1446550"/>
                      <a:gd name="connsiteX9" fmla="*/ 4325574 w 7296150"/>
                      <a:gd name="connsiteY9" fmla="*/ 0 h 1446550"/>
                      <a:gd name="connsiteX10" fmla="*/ 4846728 w 7296150"/>
                      <a:gd name="connsiteY10" fmla="*/ 0 h 1446550"/>
                      <a:gd name="connsiteX11" fmla="*/ 5221958 w 7296150"/>
                      <a:gd name="connsiteY11" fmla="*/ 0 h 1446550"/>
                      <a:gd name="connsiteX12" fmla="*/ 5889034 w 7296150"/>
                      <a:gd name="connsiteY12" fmla="*/ 0 h 1446550"/>
                      <a:gd name="connsiteX13" fmla="*/ 6556112 w 7296150"/>
                      <a:gd name="connsiteY13" fmla="*/ 0 h 1446550"/>
                      <a:gd name="connsiteX14" fmla="*/ 7296150 w 7296150"/>
                      <a:gd name="connsiteY14" fmla="*/ 0 h 1446550"/>
                      <a:gd name="connsiteX15" fmla="*/ 7296150 w 7296150"/>
                      <a:gd name="connsiteY15" fmla="*/ 289310 h 1446550"/>
                      <a:gd name="connsiteX16" fmla="*/ 7296150 w 7296150"/>
                      <a:gd name="connsiteY16" fmla="*/ 607551 h 1446550"/>
                      <a:gd name="connsiteX17" fmla="*/ 7296150 w 7296150"/>
                      <a:gd name="connsiteY17" fmla="*/ 911326 h 1446550"/>
                      <a:gd name="connsiteX18" fmla="*/ 7296150 w 7296150"/>
                      <a:gd name="connsiteY18" fmla="*/ 1446550 h 1446550"/>
                      <a:gd name="connsiteX19" fmla="*/ 6993881 w 7296150"/>
                      <a:gd name="connsiteY19" fmla="*/ 1446550 h 1446550"/>
                      <a:gd name="connsiteX20" fmla="*/ 6472727 w 7296150"/>
                      <a:gd name="connsiteY20" fmla="*/ 1446550 h 1446550"/>
                      <a:gd name="connsiteX21" fmla="*/ 5951573 w 7296150"/>
                      <a:gd name="connsiteY21" fmla="*/ 1446550 h 1446550"/>
                      <a:gd name="connsiteX22" fmla="*/ 5503382 w 7296150"/>
                      <a:gd name="connsiteY22" fmla="*/ 1446550 h 1446550"/>
                      <a:gd name="connsiteX23" fmla="*/ 4836304 w 7296150"/>
                      <a:gd name="connsiteY23" fmla="*/ 1446550 h 1446550"/>
                      <a:gd name="connsiteX24" fmla="*/ 4461074 w 7296150"/>
                      <a:gd name="connsiteY24" fmla="*/ 1446550 h 1446550"/>
                      <a:gd name="connsiteX25" fmla="*/ 3793998 w 7296150"/>
                      <a:gd name="connsiteY25" fmla="*/ 1446550 h 1446550"/>
                      <a:gd name="connsiteX26" fmla="*/ 3345805 w 7296150"/>
                      <a:gd name="connsiteY26" fmla="*/ 1446550 h 1446550"/>
                      <a:gd name="connsiteX27" fmla="*/ 2751690 w 7296150"/>
                      <a:gd name="connsiteY27" fmla="*/ 1446550 h 1446550"/>
                      <a:gd name="connsiteX28" fmla="*/ 2230537 w 7296150"/>
                      <a:gd name="connsiteY28" fmla="*/ 1446550 h 1446550"/>
                      <a:gd name="connsiteX29" fmla="*/ 1636422 w 7296150"/>
                      <a:gd name="connsiteY29" fmla="*/ 1446550 h 1446550"/>
                      <a:gd name="connsiteX30" fmla="*/ 1334152 w 7296150"/>
                      <a:gd name="connsiteY30" fmla="*/ 1446550 h 1446550"/>
                      <a:gd name="connsiteX31" fmla="*/ 1031883 w 7296150"/>
                      <a:gd name="connsiteY31" fmla="*/ 1446550 h 1446550"/>
                      <a:gd name="connsiteX32" fmla="*/ 729615 w 7296150"/>
                      <a:gd name="connsiteY32" fmla="*/ 1446550 h 1446550"/>
                      <a:gd name="connsiteX33" fmla="*/ 0 w 7296150"/>
                      <a:gd name="connsiteY33" fmla="*/ 1446550 h 1446550"/>
                      <a:gd name="connsiteX34" fmla="*/ 0 w 7296150"/>
                      <a:gd name="connsiteY34" fmla="*/ 1128309 h 1446550"/>
                      <a:gd name="connsiteX35" fmla="*/ 0 w 7296150"/>
                      <a:gd name="connsiteY35" fmla="*/ 824533 h 1446550"/>
                      <a:gd name="connsiteX36" fmla="*/ 0 w 7296150"/>
                      <a:gd name="connsiteY36" fmla="*/ 520758 h 1446550"/>
                      <a:gd name="connsiteX37" fmla="*/ 0 w 7296150"/>
                      <a:gd name="connsiteY37" fmla="*/ 0 h 1446550"/>
                      <a:gd name="connsiteX0" fmla="*/ 0 w 7296150"/>
                      <a:gd name="connsiteY0" fmla="*/ 0 h 1446550"/>
                      <a:gd name="connsiteX1" fmla="*/ 302268 w 7296150"/>
                      <a:gd name="connsiteY1" fmla="*/ 0 h 1446550"/>
                      <a:gd name="connsiteX2" fmla="*/ 604537 w 7296150"/>
                      <a:gd name="connsiteY2" fmla="*/ 0 h 1446550"/>
                      <a:gd name="connsiteX3" fmla="*/ 906807 w 7296150"/>
                      <a:gd name="connsiteY3" fmla="*/ 0 h 1446550"/>
                      <a:gd name="connsiteX4" fmla="*/ 1573883 w 7296150"/>
                      <a:gd name="connsiteY4" fmla="*/ 0 h 1446550"/>
                      <a:gd name="connsiteX5" fmla="*/ 2095037 w 7296150"/>
                      <a:gd name="connsiteY5" fmla="*/ 0 h 1446550"/>
                      <a:gd name="connsiteX6" fmla="*/ 2470267 w 7296150"/>
                      <a:gd name="connsiteY6" fmla="*/ 0 h 1446550"/>
                      <a:gd name="connsiteX7" fmla="*/ 2991421 w 7296150"/>
                      <a:gd name="connsiteY7" fmla="*/ 0 h 1446550"/>
                      <a:gd name="connsiteX8" fmla="*/ 3439613 w 7296150"/>
                      <a:gd name="connsiteY8" fmla="*/ 0 h 1446550"/>
                      <a:gd name="connsiteX9" fmla="*/ 4033728 w 7296150"/>
                      <a:gd name="connsiteY9" fmla="*/ 0 h 1446550"/>
                      <a:gd name="connsiteX10" fmla="*/ 4554882 w 7296150"/>
                      <a:gd name="connsiteY10" fmla="*/ 0 h 1446550"/>
                      <a:gd name="connsiteX11" fmla="*/ 4930113 w 7296150"/>
                      <a:gd name="connsiteY11" fmla="*/ 0 h 1446550"/>
                      <a:gd name="connsiteX12" fmla="*/ 5524228 w 7296150"/>
                      <a:gd name="connsiteY12" fmla="*/ 0 h 1446550"/>
                      <a:gd name="connsiteX13" fmla="*/ 5899458 w 7296150"/>
                      <a:gd name="connsiteY13" fmla="*/ 0 h 1446550"/>
                      <a:gd name="connsiteX14" fmla="*/ 6493573 w 7296150"/>
                      <a:gd name="connsiteY14" fmla="*/ 0 h 1446550"/>
                      <a:gd name="connsiteX15" fmla="*/ 7296150 w 7296150"/>
                      <a:gd name="connsiteY15" fmla="*/ 0 h 1446550"/>
                      <a:gd name="connsiteX16" fmla="*/ 7296150 w 7296150"/>
                      <a:gd name="connsiteY16" fmla="*/ 303775 h 1446550"/>
                      <a:gd name="connsiteX17" fmla="*/ 7296150 w 7296150"/>
                      <a:gd name="connsiteY17" fmla="*/ 578620 h 1446550"/>
                      <a:gd name="connsiteX18" fmla="*/ 7296150 w 7296150"/>
                      <a:gd name="connsiteY18" fmla="*/ 882395 h 1446550"/>
                      <a:gd name="connsiteX19" fmla="*/ 7296150 w 7296150"/>
                      <a:gd name="connsiteY19" fmla="*/ 1186171 h 1446550"/>
                      <a:gd name="connsiteX20" fmla="*/ 7296150 w 7296150"/>
                      <a:gd name="connsiteY20" fmla="*/ 1446550 h 1446550"/>
                      <a:gd name="connsiteX21" fmla="*/ 6629073 w 7296150"/>
                      <a:gd name="connsiteY21" fmla="*/ 1446550 h 1446550"/>
                      <a:gd name="connsiteX22" fmla="*/ 6326804 w 7296150"/>
                      <a:gd name="connsiteY22" fmla="*/ 1446550 h 1446550"/>
                      <a:gd name="connsiteX23" fmla="*/ 5805650 w 7296150"/>
                      <a:gd name="connsiteY23" fmla="*/ 1446550 h 1446550"/>
                      <a:gd name="connsiteX24" fmla="*/ 5503382 w 7296150"/>
                      <a:gd name="connsiteY24" fmla="*/ 1446550 h 1446550"/>
                      <a:gd name="connsiteX25" fmla="*/ 5128150 w 7296150"/>
                      <a:gd name="connsiteY25" fmla="*/ 1446550 h 1446550"/>
                      <a:gd name="connsiteX26" fmla="*/ 4606997 w 7296150"/>
                      <a:gd name="connsiteY26" fmla="*/ 1446550 h 1446550"/>
                      <a:gd name="connsiteX27" fmla="*/ 4273459 w 7296150"/>
                      <a:gd name="connsiteY27" fmla="*/ 1446550 h 1446550"/>
                      <a:gd name="connsiteX28" fmla="*/ 3939920 w 7296150"/>
                      <a:gd name="connsiteY28" fmla="*/ 1446550 h 1446550"/>
                      <a:gd name="connsiteX29" fmla="*/ 3491729 w 7296150"/>
                      <a:gd name="connsiteY29" fmla="*/ 1446550 h 1446550"/>
                      <a:gd name="connsiteX30" fmla="*/ 2970575 w 7296150"/>
                      <a:gd name="connsiteY30" fmla="*/ 1446550 h 1446550"/>
                      <a:gd name="connsiteX31" fmla="*/ 2449421 w 7296150"/>
                      <a:gd name="connsiteY31" fmla="*/ 1446550 h 1446550"/>
                      <a:gd name="connsiteX32" fmla="*/ 1782345 w 7296150"/>
                      <a:gd name="connsiteY32" fmla="*/ 1446550 h 1446550"/>
                      <a:gd name="connsiteX33" fmla="*/ 1261191 w 7296150"/>
                      <a:gd name="connsiteY33" fmla="*/ 1446550 h 1446550"/>
                      <a:gd name="connsiteX34" fmla="*/ 667076 w 7296150"/>
                      <a:gd name="connsiteY34" fmla="*/ 1446550 h 1446550"/>
                      <a:gd name="connsiteX35" fmla="*/ 0 w 7296150"/>
                      <a:gd name="connsiteY35" fmla="*/ 1446550 h 1446550"/>
                      <a:gd name="connsiteX36" fmla="*/ 0 w 7296150"/>
                      <a:gd name="connsiteY36" fmla="*/ 1142774 h 1446550"/>
                      <a:gd name="connsiteX37" fmla="*/ 0 w 7296150"/>
                      <a:gd name="connsiteY37" fmla="*/ 882395 h 1446550"/>
                      <a:gd name="connsiteX38" fmla="*/ 0 w 7296150"/>
                      <a:gd name="connsiteY38" fmla="*/ 593085 h 1446550"/>
                      <a:gd name="connsiteX39" fmla="*/ 0 w 7296150"/>
                      <a:gd name="connsiteY39" fmla="*/ 303775 h 1446550"/>
                      <a:gd name="connsiteX40" fmla="*/ 0 w 7296150"/>
                      <a:gd name="connsiteY40" fmla="*/ 0 h 1446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7296150" h="1446550" fill="none" extrusionOk="0">
                        <a:moveTo>
                          <a:pt x="0" y="0"/>
                        </a:moveTo>
                        <a:cubicBezTo>
                          <a:pt x="210602" y="-37644"/>
                          <a:pt x="269252" y="42385"/>
                          <a:pt x="521153" y="0"/>
                        </a:cubicBezTo>
                        <a:cubicBezTo>
                          <a:pt x="750742" y="-31297"/>
                          <a:pt x="808696" y="5796"/>
                          <a:pt x="969345" y="0"/>
                        </a:cubicBezTo>
                        <a:cubicBezTo>
                          <a:pt x="1136495" y="13146"/>
                          <a:pt x="1201996" y="-7407"/>
                          <a:pt x="1344576" y="0"/>
                        </a:cubicBezTo>
                        <a:cubicBezTo>
                          <a:pt x="1478828" y="-11211"/>
                          <a:pt x="1520659" y="28052"/>
                          <a:pt x="1646845" y="0"/>
                        </a:cubicBezTo>
                        <a:cubicBezTo>
                          <a:pt x="1767320" y="-28999"/>
                          <a:pt x="2097990" y="5234"/>
                          <a:pt x="2240960" y="0"/>
                        </a:cubicBezTo>
                        <a:cubicBezTo>
                          <a:pt x="2396109" y="-1068"/>
                          <a:pt x="2649600" y="-39047"/>
                          <a:pt x="2908036" y="0"/>
                        </a:cubicBezTo>
                        <a:cubicBezTo>
                          <a:pt x="3167614" y="-5634"/>
                          <a:pt x="3105730" y="7336"/>
                          <a:pt x="3210305" y="0"/>
                        </a:cubicBezTo>
                        <a:cubicBezTo>
                          <a:pt x="3272637" y="-8368"/>
                          <a:pt x="3583490" y="45518"/>
                          <a:pt x="3731459" y="0"/>
                        </a:cubicBezTo>
                        <a:cubicBezTo>
                          <a:pt x="3855086" y="-27261"/>
                          <a:pt x="4173625" y="11863"/>
                          <a:pt x="4325574" y="0"/>
                        </a:cubicBezTo>
                        <a:cubicBezTo>
                          <a:pt x="4453424" y="28661"/>
                          <a:pt x="4696473" y="24706"/>
                          <a:pt x="4846728" y="0"/>
                        </a:cubicBezTo>
                        <a:cubicBezTo>
                          <a:pt x="4984609" y="-20905"/>
                          <a:pt x="5060035" y="31261"/>
                          <a:pt x="5221958" y="0"/>
                        </a:cubicBezTo>
                        <a:cubicBezTo>
                          <a:pt x="5388537" y="-34394"/>
                          <a:pt x="5637431" y="42898"/>
                          <a:pt x="5889034" y="0"/>
                        </a:cubicBezTo>
                        <a:cubicBezTo>
                          <a:pt x="6176088" y="-33777"/>
                          <a:pt x="6332139" y="20731"/>
                          <a:pt x="6556112" y="0"/>
                        </a:cubicBezTo>
                        <a:cubicBezTo>
                          <a:pt x="6792571" y="-5624"/>
                          <a:pt x="7123829" y="-26284"/>
                          <a:pt x="7296150" y="0"/>
                        </a:cubicBezTo>
                        <a:cubicBezTo>
                          <a:pt x="7342317" y="78308"/>
                          <a:pt x="7250994" y="191743"/>
                          <a:pt x="7296150" y="289310"/>
                        </a:cubicBezTo>
                        <a:cubicBezTo>
                          <a:pt x="7316159" y="403855"/>
                          <a:pt x="7245468" y="490994"/>
                          <a:pt x="7296150" y="607551"/>
                        </a:cubicBezTo>
                        <a:cubicBezTo>
                          <a:pt x="7322290" y="711107"/>
                          <a:pt x="7268472" y="756513"/>
                          <a:pt x="7296150" y="911326"/>
                        </a:cubicBezTo>
                        <a:cubicBezTo>
                          <a:pt x="7336081" y="1048072"/>
                          <a:pt x="7219873" y="1334904"/>
                          <a:pt x="7296150" y="1446550"/>
                        </a:cubicBezTo>
                        <a:cubicBezTo>
                          <a:pt x="7207613" y="1451394"/>
                          <a:pt x="7066220" y="1439567"/>
                          <a:pt x="6993881" y="1446550"/>
                        </a:cubicBezTo>
                        <a:cubicBezTo>
                          <a:pt x="6911871" y="1507947"/>
                          <a:pt x="6716419" y="1466111"/>
                          <a:pt x="6472727" y="1446550"/>
                        </a:cubicBezTo>
                        <a:cubicBezTo>
                          <a:pt x="6282293" y="1452059"/>
                          <a:pt x="6114560" y="1430448"/>
                          <a:pt x="5951573" y="1446550"/>
                        </a:cubicBezTo>
                        <a:cubicBezTo>
                          <a:pt x="5799828" y="1445732"/>
                          <a:pt x="5666053" y="1449987"/>
                          <a:pt x="5503382" y="1446550"/>
                        </a:cubicBezTo>
                        <a:cubicBezTo>
                          <a:pt x="5354117" y="1492923"/>
                          <a:pt x="5145933" y="1497502"/>
                          <a:pt x="4836304" y="1446550"/>
                        </a:cubicBezTo>
                        <a:cubicBezTo>
                          <a:pt x="4515988" y="1448239"/>
                          <a:pt x="4578431" y="1435776"/>
                          <a:pt x="4461074" y="1446550"/>
                        </a:cubicBezTo>
                        <a:cubicBezTo>
                          <a:pt x="4365111" y="1487176"/>
                          <a:pt x="3969214" y="1411458"/>
                          <a:pt x="3793998" y="1446550"/>
                        </a:cubicBezTo>
                        <a:cubicBezTo>
                          <a:pt x="3644025" y="1491441"/>
                          <a:pt x="3462078" y="1427416"/>
                          <a:pt x="3345805" y="1446550"/>
                        </a:cubicBezTo>
                        <a:cubicBezTo>
                          <a:pt x="3261300" y="1408366"/>
                          <a:pt x="2946412" y="1430900"/>
                          <a:pt x="2751690" y="1446550"/>
                        </a:cubicBezTo>
                        <a:cubicBezTo>
                          <a:pt x="2556079" y="1434062"/>
                          <a:pt x="2440978" y="1452177"/>
                          <a:pt x="2230537" y="1446550"/>
                        </a:cubicBezTo>
                        <a:cubicBezTo>
                          <a:pt x="2040203" y="1498287"/>
                          <a:pt x="1773582" y="1438993"/>
                          <a:pt x="1636422" y="1446550"/>
                        </a:cubicBezTo>
                        <a:cubicBezTo>
                          <a:pt x="1485240" y="1442226"/>
                          <a:pt x="1481150" y="1429169"/>
                          <a:pt x="1334152" y="1446550"/>
                        </a:cubicBezTo>
                        <a:cubicBezTo>
                          <a:pt x="1192276" y="1464887"/>
                          <a:pt x="1172815" y="1433718"/>
                          <a:pt x="1031883" y="1446550"/>
                        </a:cubicBezTo>
                        <a:cubicBezTo>
                          <a:pt x="893008" y="1439535"/>
                          <a:pt x="800926" y="1436255"/>
                          <a:pt x="729615" y="1446550"/>
                        </a:cubicBezTo>
                        <a:cubicBezTo>
                          <a:pt x="734097" y="1488452"/>
                          <a:pt x="194254" y="1389705"/>
                          <a:pt x="0" y="1446550"/>
                        </a:cubicBezTo>
                        <a:cubicBezTo>
                          <a:pt x="1450" y="1337655"/>
                          <a:pt x="7992" y="1222917"/>
                          <a:pt x="0" y="1128309"/>
                        </a:cubicBezTo>
                        <a:cubicBezTo>
                          <a:pt x="-7995" y="1009606"/>
                          <a:pt x="24637" y="958871"/>
                          <a:pt x="0" y="824533"/>
                        </a:cubicBezTo>
                        <a:cubicBezTo>
                          <a:pt x="-5895" y="696535"/>
                          <a:pt x="10361" y="588516"/>
                          <a:pt x="0" y="520758"/>
                        </a:cubicBezTo>
                        <a:cubicBezTo>
                          <a:pt x="-22077" y="459211"/>
                          <a:pt x="44378" y="180576"/>
                          <a:pt x="0" y="0"/>
                        </a:cubicBezTo>
                        <a:close/>
                      </a:path>
                      <a:path w="7296150" h="1446550" stroke="0" extrusionOk="0">
                        <a:moveTo>
                          <a:pt x="0" y="0"/>
                        </a:moveTo>
                        <a:cubicBezTo>
                          <a:pt x="114876" y="-7904"/>
                          <a:pt x="180673" y="5486"/>
                          <a:pt x="302268" y="0"/>
                        </a:cubicBezTo>
                        <a:cubicBezTo>
                          <a:pt x="427042" y="15952"/>
                          <a:pt x="500100" y="-2320"/>
                          <a:pt x="604537" y="0"/>
                        </a:cubicBezTo>
                        <a:cubicBezTo>
                          <a:pt x="736556" y="-2784"/>
                          <a:pt x="790470" y="10059"/>
                          <a:pt x="906807" y="0"/>
                        </a:cubicBezTo>
                        <a:cubicBezTo>
                          <a:pt x="1024307" y="-16003"/>
                          <a:pt x="1373585" y="-1493"/>
                          <a:pt x="1573883" y="0"/>
                        </a:cubicBezTo>
                        <a:cubicBezTo>
                          <a:pt x="1809840" y="-31534"/>
                          <a:pt x="1916674" y="59492"/>
                          <a:pt x="2095037" y="0"/>
                        </a:cubicBezTo>
                        <a:cubicBezTo>
                          <a:pt x="2280418" y="-21513"/>
                          <a:pt x="2287671" y="11469"/>
                          <a:pt x="2470267" y="0"/>
                        </a:cubicBezTo>
                        <a:cubicBezTo>
                          <a:pt x="2669070" y="-48820"/>
                          <a:pt x="2855918" y="18433"/>
                          <a:pt x="2991421" y="0"/>
                        </a:cubicBezTo>
                        <a:cubicBezTo>
                          <a:pt x="3125148" y="2320"/>
                          <a:pt x="3267873" y="19714"/>
                          <a:pt x="3439613" y="0"/>
                        </a:cubicBezTo>
                        <a:cubicBezTo>
                          <a:pt x="3657548" y="-37635"/>
                          <a:pt x="3881870" y="52190"/>
                          <a:pt x="4033728" y="0"/>
                        </a:cubicBezTo>
                        <a:cubicBezTo>
                          <a:pt x="4193872" y="3835"/>
                          <a:pt x="4322436" y="54854"/>
                          <a:pt x="4554882" y="0"/>
                        </a:cubicBezTo>
                        <a:cubicBezTo>
                          <a:pt x="4760441" y="-12691"/>
                          <a:pt x="4805288" y="8169"/>
                          <a:pt x="4930113" y="0"/>
                        </a:cubicBezTo>
                        <a:cubicBezTo>
                          <a:pt x="5071668" y="-47526"/>
                          <a:pt x="5334501" y="52625"/>
                          <a:pt x="5524228" y="0"/>
                        </a:cubicBezTo>
                        <a:cubicBezTo>
                          <a:pt x="5686016" y="-38509"/>
                          <a:pt x="5825919" y="-2295"/>
                          <a:pt x="5899458" y="0"/>
                        </a:cubicBezTo>
                        <a:cubicBezTo>
                          <a:pt x="5998120" y="-21813"/>
                          <a:pt x="6298474" y="-23455"/>
                          <a:pt x="6493573" y="0"/>
                        </a:cubicBezTo>
                        <a:cubicBezTo>
                          <a:pt x="6677504" y="-12699"/>
                          <a:pt x="7102345" y="46909"/>
                          <a:pt x="7296150" y="0"/>
                        </a:cubicBezTo>
                        <a:cubicBezTo>
                          <a:pt x="7350026" y="117252"/>
                          <a:pt x="7274545" y="210752"/>
                          <a:pt x="7296150" y="303775"/>
                        </a:cubicBezTo>
                        <a:cubicBezTo>
                          <a:pt x="7294465" y="396857"/>
                          <a:pt x="7258746" y="519212"/>
                          <a:pt x="7296150" y="578620"/>
                        </a:cubicBezTo>
                        <a:cubicBezTo>
                          <a:pt x="7320264" y="648323"/>
                          <a:pt x="7280579" y="817701"/>
                          <a:pt x="7296150" y="882395"/>
                        </a:cubicBezTo>
                        <a:cubicBezTo>
                          <a:pt x="7291017" y="932139"/>
                          <a:pt x="7233002" y="1091759"/>
                          <a:pt x="7296150" y="1186171"/>
                        </a:cubicBezTo>
                        <a:cubicBezTo>
                          <a:pt x="7349663" y="1282888"/>
                          <a:pt x="7268978" y="1402302"/>
                          <a:pt x="7296150" y="1446550"/>
                        </a:cubicBezTo>
                        <a:cubicBezTo>
                          <a:pt x="7137979" y="1427885"/>
                          <a:pt x="6782678" y="1389278"/>
                          <a:pt x="6629073" y="1446550"/>
                        </a:cubicBezTo>
                        <a:cubicBezTo>
                          <a:pt x="6457966" y="1465157"/>
                          <a:pt x="6459306" y="1434923"/>
                          <a:pt x="6326804" y="1446550"/>
                        </a:cubicBezTo>
                        <a:cubicBezTo>
                          <a:pt x="6226450" y="1449927"/>
                          <a:pt x="5950091" y="1431395"/>
                          <a:pt x="5805650" y="1446550"/>
                        </a:cubicBezTo>
                        <a:cubicBezTo>
                          <a:pt x="5663155" y="1439952"/>
                          <a:pt x="5566511" y="1433813"/>
                          <a:pt x="5503382" y="1446550"/>
                        </a:cubicBezTo>
                        <a:cubicBezTo>
                          <a:pt x="5428263" y="1470173"/>
                          <a:pt x="5206657" y="1434579"/>
                          <a:pt x="5128150" y="1446550"/>
                        </a:cubicBezTo>
                        <a:cubicBezTo>
                          <a:pt x="5067529" y="1465645"/>
                          <a:pt x="4820087" y="1456985"/>
                          <a:pt x="4606997" y="1446550"/>
                        </a:cubicBezTo>
                        <a:cubicBezTo>
                          <a:pt x="4536923" y="1472351"/>
                          <a:pt x="4371239" y="1422847"/>
                          <a:pt x="4273459" y="1446550"/>
                        </a:cubicBezTo>
                        <a:cubicBezTo>
                          <a:pt x="4175679" y="1470253"/>
                          <a:pt x="4084035" y="1422080"/>
                          <a:pt x="3939920" y="1446550"/>
                        </a:cubicBezTo>
                        <a:cubicBezTo>
                          <a:pt x="3710179" y="1458466"/>
                          <a:pt x="3680599" y="1426392"/>
                          <a:pt x="3491729" y="1446550"/>
                        </a:cubicBezTo>
                        <a:cubicBezTo>
                          <a:pt x="3310497" y="1465114"/>
                          <a:pt x="3183539" y="1444764"/>
                          <a:pt x="2970575" y="1446550"/>
                        </a:cubicBezTo>
                        <a:cubicBezTo>
                          <a:pt x="2751972" y="1475498"/>
                          <a:pt x="2573331" y="1441130"/>
                          <a:pt x="2449421" y="1446550"/>
                        </a:cubicBezTo>
                        <a:cubicBezTo>
                          <a:pt x="2354543" y="1469158"/>
                          <a:pt x="2030045" y="1406752"/>
                          <a:pt x="1782345" y="1446550"/>
                        </a:cubicBezTo>
                        <a:cubicBezTo>
                          <a:pt x="1532170" y="1456594"/>
                          <a:pt x="1448008" y="1421031"/>
                          <a:pt x="1261191" y="1446550"/>
                        </a:cubicBezTo>
                        <a:cubicBezTo>
                          <a:pt x="1081202" y="1472924"/>
                          <a:pt x="921563" y="1404543"/>
                          <a:pt x="667076" y="1446550"/>
                        </a:cubicBezTo>
                        <a:cubicBezTo>
                          <a:pt x="436744" y="1479194"/>
                          <a:pt x="145824" y="1455192"/>
                          <a:pt x="0" y="1446550"/>
                        </a:cubicBezTo>
                        <a:cubicBezTo>
                          <a:pt x="-66666" y="1349455"/>
                          <a:pt x="66536" y="1278666"/>
                          <a:pt x="0" y="1142774"/>
                        </a:cubicBezTo>
                        <a:cubicBezTo>
                          <a:pt x="-39123" y="984550"/>
                          <a:pt x="35042" y="964942"/>
                          <a:pt x="0" y="882395"/>
                        </a:cubicBezTo>
                        <a:cubicBezTo>
                          <a:pt x="-24794" y="812100"/>
                          <a:pt x="7796" y="721134"/>
                          <a:pt x="0" y="593085"/>
                        </a:cubicBezTo>
                        <a:cubicBezTo>
                          <a:pt x="-8080" y="486591"/>
                          <a:pt x="54752" y="431172"/>
                          <a:pt x="0" y="303775"/>
                        </a:cubicBezTo>
                        <a:cubicBezTo>
                          <a:pt x="-41867" y="177182"/>
                          <a:pt x="75117" y="54613"/>
                          <a:pt x="0" y="0"/>
                        </a:cubicBezTo>
                        <a:close/>
                      </a:path>
                      <a:path w="7296150" h="1446550" fill="none" stroke="0" extrusionOk="0">
                        <a:moveTo>
                          <a:pt x="0" y="0"/>
                        </a:moveTo>
                        <a:cubicBezTo>
                          <a:pt x="215909" y="-57683"/>
                          <a:pt x="293665" y="30958"/>
                          <a:pt x="521153" y="0"/>
                        </a:cubicBezTo>
                        <a:cubicBezTo>
                          <a:pt x="758689" y="-29396"/>
                          <a:pt x="816466" y="1877"/>
                          <a:pt x="969345" y="0"/>
                        </a:cubicBezTo>
                        <a:cubicBezTo>
                          <a:pt x="1108002" y="5061"/>
                          <a:pt x="1226193" y="12280"/>
                          <a:pt x="1344576" y="0"/>
                        </a:cubicBezTo>
                        <a:cubicBezTo>
                          <a:pt x="1485076" y="-13860"/>
                          <a:pt x="1520579" y="11874"/>
                          <a:pt x="1646845" y="0"/>
                        </a:cubicBezTo>
                        <a:cubicBezTo>
                          <a:pt x="1786782" y="22518"/>
                          <a:pt x="2124582" y="27922"/>
                          <a:pt x="2240960" y="0"/>
                        </a:cubicBezTo>
                        <a:cubicBezTo>
                          <a:pt x="2442308" y="-40524"/>
                          <a:pt x="2634875" y="73136"/>
                          <a:pt x="2908036" y="0"/>
                        </a:cubicBezTo>
                        <a:cubicBezTo>
                          <a:pt x="3171545" y="-18470"/>
                          <a:pt x="3102768" y="4352"/>
                          <a:pt x="3210305" y="0"/>
                        </a:cubicBezTo>
                        <a:cubicBezTo>
                          <a:pt x="3319253" y="-15811"/>
                          <a:pt x="3581291" y="28401"/>
                          <a:pt x="3731459" y="0"/>
                        </a:cubicBezTo>
                        <a:cubicBezTo>
                          <a:pt x="3894337" y="-26701"/>
                          <a:pt x="4180611" y="27768"/>
                          <a:pt x="4325574" y="0"/>
                        </a:cubicBezTo>
                        <a:cubicBezTo>
                          <a:pt x="4491475" y="-36887"/>
                          <a:pt x="4698496" y="9926"/>
                          <a:pt x="4846728" y="0"/>
                        </a:cubicBezTo>
                        <a:cubicBezTo>
                          <a:pt x="5011124" y="-13263"/>
                          <a:pt x="5065500" y="20220"/>
                          <a:pt x="5221958" y="0"/>
                        </a:cubicBezTo>
                        <a:cubicBezTo>
                          <a:pt x="5404590" y="-29134"/>
                          <a:pt x="5596642" y="23229"/>
                          <a:pt x="5889034" y="0"/>
                        </a:cubicBezTo>
                        <a:cubicBezTo>
                          <a:pt x="6211363" y="-53283"/>
                          <a:pt x="6308060" y="45973"/>
                          <a:pt x="6556112" y="0"/>
                        </a:cubicBezTo>
                        <a:cubicBezTo>
                          <a:pt x="6813807" y="-54673"/>
                          <a:pt x="7089401" y="38859"/>
                          <a:pt x="7296150" y="0"/>
                        </a:cubicBezTo>
                        <a:cubicBezTo>
                          <a:pt x="7314549" y="69711"/>
                          <a:pt x="7252156" y="176926"/>
                          <a:pt x="7296150" y="289310"/>
                        </a:cubicBezTo>
                        <a:cubicBezTo>
                          <a:pt x="7296614" y="420600"/>
                          <a:pt x="7268150" y="506553"/>
                          <a:pt x="7296150" y="607551"/>
                        </a:cubicBezTo>
                        <a:cubicBezTo>
                          <a:pt x="7336913" y="723922"/>
                          <a:pt x="7254724" y="780920"/>
                          <a:pt x="7296150" y="911326"/>
                        </a:cubicBezTo>
                        <a:cubicBezTo>
                          <a:pt x="7323676" y="1086361"/>
                          <a:pt x="7253300" y="1332638"/>
                          <a:pt x="7296150" y="1446550"/>
                        </a:cubicBezTo>
                        <a:cubicBezTo>
                          <a:pt x="7232906" y="1459286"/>
                          <a:pt x="7062806" y="1445575"/>
                          <a:pt x="6993881" y="1446550"/>
                        </a:cubicBezTo>
                        <a:cubicBezTo>
                          <a:pt x="6919413" y="1442964"/>
                          <a:pt x="6684660" y="1371887"/>
                          <a:pt x="6472727" y="1446550"/>
                        </a:cubicBezTo>
                        <a:cubicBezTo>
                          <a:pt x="6246383" y="1488001"/>
                          <a:pt x="6084565" y="1421703"/>
                          <a:pt x="5951573" y="1446550"/>
                        </a:cubicBezTo>
                        <a:cubicBezTo>
                          <a:pt x="5812997" y="1467275"/>
                          <a:pt x="5664323" y="1385939"/>
                          <a:pt x="5503382" y="1446550"/>
                        </a:cubicBezTo>
                        <a:cubicBezTo>
                          <a:pt x="5343897" y="1431290"/>
                          <a:pt x="5170546" y="1430097"/>
                          <a:pt x="4836304" y="1446550"/>
                        </a:cubicBezTo>
                        <a:cubicBezTo>
                          <a:pt x="4512891" y="1446068"/>
                          <a:pt x="4583713" y="1441213"/>
                          <a:pt x="4461074" y="1446550"/>
                        </a:cubicBezTo>
                        <a:cubicBezTo>
                          <a:pt x="4369248" y="1487208"/>
                          <a:pt x="3943636" y="1374197"/>
                          <a:pt x="3793998" y="1446550"/>
                        </a:cubicBezTo>
                        <a:cubicBezTo>
                          <a:pt x="3654519" y="1483450"/>
                          <a:pt x="3458582" y="1465217"/>
                          <a:pt x="3345805" y="1446550"/>
                        </a:cubicBezTo>
                        <a:cubicBezTo>
                          <a:pt x="3198164" y="1427957"/>
                          <a:pt x="2960080" y="1424123"/>
                          <a:pt x="2751690" y="1446550"/>
                        </a:cubicBezTo>
                        <a:cubicBezTo>
                          <a:pt x="2571474" y="1468749"/>
                          <a:pt x="2443115" y="1415912"/>
                          <a:pt x="2230537" y="1446550"/>
                        </a:cubicBezTo>
                        <a:cubicBezTo>
                          <a:pt x="2038019" y="1460681"/>
                          <a:pt x="1767226" y="1420293"/>
                          <a:pt x="1636422" y="1446550"/>
                        </a:cubicBezTo>
                        <a:cubicBezTo>
                          <a:pt x="1482310" y="1447407"/>
                          <a:pt x="1478771" y="1426498"/>
                          <a:pt x="1334152" y="1446550"/>
                        </a:cubicBezTo>
                        <a:cubicBezTo>
                          <a:pt x="1182962" y="1468010"/>
                          <a:pt x="1168557" y="1436055"/>
                          <a:pt x="1031883" y="1446550"/>
                        </a:cubicBezTo>
                        <a:cubicBezTo>
                          <a:pt x="890732" y="1479132"/>
                          <a:pt x="805863" y="1414448"/>
                          <a:pt x="729615" y="1446550"/>
                        </a:cubicBezTo>
                        <a:cubicBezTo>
                          <a:pt x="675735" y="1487712"/>
                          <a:pt x="242683" y="1392933"/>
                          <a:pt x="0" y="1446550"/>
                        </a:cubicBezTo>
                        <a:cubicBezTo>
                          <a:pt x="-27971" y="1348490"/>
                          <a:pt x="21310" y="1225514"/>
                          <a:pt x="0" y="1128309"/>
                        </a:cubicBezTo>
                        <a:cubicBezTo>
                          <a:pt x="-15860" y="1010565"/>
                          <a:pt x="6911" y="961925"/>
                          <a:pt x="0" y="824533"/>
                        </a:cubicBezTo>
                        <a:cubicBezTo>
                          <a:pt x="-14871" y="678314"/>
                          <a:pt x="20035" y="593484"/>
                          <a:pt x="0" y="520758"/>
                        </a:cubicBezTo>
                        <a:cubicBezTo>
                          <a:pt x="20081" y="465733"/>
                          <a:pt x="65222" y="18710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174625" lvl="0" indent="-174625" algn="just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nominal dan ordinal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statistik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deskriptif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pengaruh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4625" lvl="0" indent="-174625" algn="just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keterbatasan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dianalisis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Dimana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seharusnya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17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dianalisis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tinjauan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disesuaikan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lapangan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14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dianalisis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homogen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4625" lvl="0" indent="-174625" algn="just">
              <a:spcAft>
                <a:spcPts val="8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ini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,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tidak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sudut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pandang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dari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i="1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stakeholder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pihak-pihak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terkait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hanya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dari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sudut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pandang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masyarakat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dan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pelaksana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PAMSIMAS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tingkat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desa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saja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</a:rPr>
              <a:t>.</a:t>
            </a:r>
            <a:endParaRPr lang="en-ID" sz="1100" dirty="0">
              <a:solidFill>
                <a:schemeClr val="tx2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89012541-B54D-4DF3-921B-176EEEA86665}"/>
              </a:ext>
            </a:extLst>
          </p:cNvPr>
          <p:cNvSpPr txBox="1">
            <a:spLocks/>
          </p:cNvSpPr>
          <p:nvPr/>
        </p:nvSpPr>
        <p:spPr>
          <a:xfrm>
            <a:off x="720000" y="269513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/>
              <a:t>SARAN STUDI LANJUTAN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EC22B-841A-41F6-ADA3-21D3F172DE13}"/>
              </a:ext>
            </a:extLst>
          </p:cNvPr>
          <p:cNvSpPr txBox="1"/>
          <p:nvPr/>
        </p:nvSpPr>
        <p:spPr>
          <a:xfrm>
            <a:off x="923925" y="3481841"/>
            <a:ext cx="7296150" cy="1107996"/>
          </a:xfrm>
          <a:custGeom>
            <a:avLst/>
            <a:gdLst>
              <a:gd name="connsiteX0" fmla="*/ 0 w 7894219"/>
              <a:gd name="connsiteY0" fmla="*/ 0 h 1861279"/>
              <a:gd name="connsiteX1" fmla="*/ 563873 w 7894219"/>
              <a:gd name="connsiteY1" fmla="*/ 0 h 1861279"/>
              <a:gd name="connsiteX2" fmla="*/ 890919 w 7894219"/>
              <a:gd name="connsiteY2" fmla="*/ 0 h 1861279"/>
              <a:gd name="connsiteX3" fmla="*/ 1533734 w 7894219"/>
              <a:gd name="connsiteY3" fmla="*/ 0 h 1861279"/>
              <a:gd name="connsiteX4" fmla="*/ 2018665 w 7894219"/>
              <a:gd name="connsiteY4" fmla="*/ 0 h 1861279"/>
              <a:gd name="connsiteX5" fmla="*/ 2424653 w 7894219"/>
              <a:gd name="connsiteY5" fmla="*/ 0 h 1861279"/>
              <a:gd name="connsiteX6" fmla="*/ 2751699 w 7894219"/>
              <a:gd name="connsiteY6" fmla="*/ 0 h 1861279"/>
              <a:gd name="connsiteX7" fmla="*/ 3394514 w 7894219"/>
              <a:gd name="connsiteY7" fmla="*/ 0 h 1861279"/>
              <a:gd name="connsiteX8" fmla="*/ 4116271 w 7894219"/>
              <a:gd name="connsiteY8" fmla="*/ 0 h 1861279"/>
              <a:gd name="connsiteX9" fmla="*/ 4443318 w 7894219"/>
              <a:gd name="connsiteY9" fmla="*/ 0 h 1861279"/>
              <a:gd name="connsiteX10" fmla="*/ 5007190 w 7894219"/>
              <a:gd name="connsiteY10" fmla="*/ 0 h 1861279"/>
              <a:gd name="connsiteX11" fmla="*/ 5650005 w 7894219"/>
              <a:gd name="connsiteY11" fmla="*/ 0 h 1861279"/>
              <a:gd name="connsiteX12" fmla="*/ 6213878 w 7894219"/>
              <a:gd name="connsiteY12" fmla="*/ 0 h 1861279"/>
              <a:gd name="connsiteX13" fmla="*/ 6619867 w 7894219"/>
              <a:gd name="connsiteY13" fmla="*/ 0 h 1861279"/>
              <a:gd name="connsiteX14" fmla="*/ 7341624 w 7894219"/>
              <a:gd name="connsiteY14" fmla="*/ 0 h 1861279"/>
              <a:gd name="connsiteX15" fmla="*/ 7894219 w 7894219"/>
              <a:gd name="connsiteY15" fmla="*/ 0 h 1861279"/>
              <a:gd name="connsiteX16" fmla="*/ 7894219 w 7894219"/>
              <a:gd name="connsiteY16" fmla="*/ 465320 h 1861279"/>
              <a:gd name="connsiteX17" fmla="*/ 7894219 w 7894219"/>
              <a:gd name="connsiteY17" fmla="*/ 967865 h 1861279"/>
              <a:gd name="connsiteX18" fmla="*/ 7894219 w 7894219"/>
              <a:gd name="connsiteY18" fmla="*/ 1861279 h 1861279"/>
              <a:gd name="connsiteX19" fmla="*/ 7251404 w 7894219"/>
              <a:gd name="connsiteY19" fmla="*/ 1861279 h 1861279"/>
              <a:gd name="connsiteX20" fmla="*/ 6529647 w 7894219"/>
              <a:gd name="connsiteY20" fmla="*/ 1861279 h 1861279"/>
              <a:gd name="connsiteX21" fmla="*/ 6123658 w 7894219"/>
              <a:gd name="connsiteY21" fmla="*/ 1861279 h 1861279"/>
              <a:gd name="connsiteX22" fmla="*/ 5559786 w 7894219"/>
              <a:gd name="connsiteY22" fmla="*/ 1861279 h 1861279"/>
              <a:gd name="connsiteX23" fmla="*/ 4995913 w 7894219"/>
              <a:gd name="connsiteY23" fmla="*/ 1861279 h 1861279"/>
              <a:gd name="connsiteX24" fmla="*/ 4510982 w 7894219"/>
              <a:gd name="connsiteY24" fmla="*/ 1861279 h 1861279"/>
              <a:gd name="connsiteX25" fmla="*/ 3789225 w 7894219"/>
              <a:gd name="connsiteY25" fmla="*/ 1861279 h 1861279"/>
              <a:gd name="connsiteX26" fmla="*/ 3383237 w 7894219"/>
              <a:gd name="connsiteY26" fmla="*/ 1861279 h 1861279"/>
              <a:gd name="connsiteX27" fmla="*/ 2661480 w 7894219"/>
              <a:gd name="connsiteY27" fmla="*/ 1861279 h 1861279"/>
              <a:gd name="connsiteX28" fmla="*/ 2176549 w 7894219"/>
              <a:gd name="connsiteY28" fmla="*/ 1861279 h 1861279"/>
              <a:gd name="connsiteX29" fmla="*/ 1533734 w 7894219"/>
              <a:gd name="connsiteY29" fmla="*/ 1861279 h 1861279"/>
              <a:gd name="connsiteX30" fmla="*/ 969861 w 7894219"/>
              <a:gd name="connsiteY30" fmla="*/ 1861279 h 1861279"/>
              <a:gd name="connsiteX31" fmla="*/ 0 w 7894219"/>
              <a:gd name="connsiteY31" fmla="*/ 1861279 h 1861279"/>
              <a:gd name="connsiteX32" fmla="*/ 0 w 7894219"/>
              <a:gd name="connsiteY32" fmla="*/ 1451798 h 1861279"/>
              <a:gd name="connsiteX33" fmla="*/ 0 w 7894219"/>
              <a:gd name="connsiteY33" fmla="*/ 1023703 h 1861279"/>
              <a:gd name="connsiteX34" fmla="*/ 0 w 7894219"/>
              <a:gd name="connsiteY34" fmla="*/ 595609 h 1861279"/>
              <a:gd name="connsiteX35" fmla="*/ 0 w 7894219"/>
              <a:gd name="connsiteY35" fmla="*/ 0 h 1861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94219" h="1861279" fill="none" extrusionOk="0">
                <a:moveTo>
                  <a:pt x="0" y="0"/>
                </a:moveTo>
                <a:cubicBezTo>
                  <a:pt x="144241" y="-52577"/>
                  <a:pt x="339543" y="53933"/>
                  <a:pt x="563873" y="0"/>
                </a:cubicBezTo>
                <a:cubicBezTo>
                  <a:pt x="788203" y="-53933"/>
                  <a:pt x="778367" y="11759"/>
                  <a:pt x="890919" y="0"/>
                </a:cubicBezTo>
                <a:cubicBezTo>
                  <a:pt x="1003471" y="-11759"/>
                  <a:pt x="1236419" y="72456"/>
                  <a:pt x="1533734" y="0"/>
                </a:cubicBezTo>
                <a:cubicBezTo>
                  <a:pt x="1831050" y="-72456"/>
                  <a:pt x="1841308" y="1726"/>
                  <a:pt x="2018665" y="0"/>
                </a:cubicBezTo>
                <a:cubicBezTo>
                  <a:pt x="2196022" y="-1726"/>
                  <a:pt x="2286325" y="37138"/>
                  <a:pt x="2424653" y="0"/>
                </a:cubicBezTo>
                <a:cubicBezTo>
                  <a:pt x="2562981" y="-37138"/>
                  <a:pt x="2620034" y="32974"/>
                  <a:pt x="2751699" y="0"/>
                </a:cubicBezTo>
                <a:cubicBezTo>
                  <a:pt x="2883364" y="-32974"/>
                  <a:pt x="3232951" y="21306"/>
                  <a:pt x="3394514" y="0"/>
                </a:cubicBezTo>
                <a:cubicBezTo>
                  <a:pt x="3556078" y="-21306"/>
                  <a:pt x="3824174" y="19523"/>
                  <a:pt x="4116271" y="0"/>
                </a:cubicBezTo>
                <a:cubicBezTo>
                  <a:pt x="4408368" y="-19523"/>
                  <a:pt x="4341124" y="26662"/>
                  <a:pt x="4443318" y="0"/>
                </a:cubicBezTo>
                <a:cubicBezTo>
                  <a:pt x="4545512" y="-26662"/>
                  <a:pt x="4870530" y="63565"/>
                  <a:pt x="5007190" y="0"/>
                </a:cubicBezTo>
                <a:cubicBezTo>
                  <a:pt x="5143850" y="-63565"/>
                  <a:pt x="5492777" y="22908"/>
                  <a:pt x="5650005" y="0"/>
                </a:cubicBezTo>
                <a:cubicBezTo>
                  <a:pt x="5807233" y="-22908"/>
                  <a:pt x="6047004" y="27596"/>
                  <a:pt x="6213878" y="0"/>
                </a:cubicBezTo>
                <a:cubicBezTo>
                  <a:pt x="6380752" y="-27596"/>
                  <a:pt x="6446684" y="38442"/>
                  <a:pt x="6619867" y="0"/>
                </a:cubicBezTo>
                <a:cubicBezTo>
                  <a:pt x="6793050" y="-38442"/>
                  <a:pt x="7013204" y="68702"/>
                  <a:pt x="7341624" y="0"/>
                </a:cubicBezTo>
                <a:cubicBezTo>
                  <a:pt x="7670044" y="-68702"/>
                  <a:pt x="7673410" y="1106"/>
                  <a:pt x="7894219" y="0"/>
                </a:cubicBezTo>
                <a:cubicBezTo>
                  <a:pt x="7926071" y="141674"/>
                  <a:pt x="7853890" y="350897"/>
                  <a:pt x="7894219" y="465320"/>
                </a:cubicBezTo>
                <a:cubicBezTo>
                  <a:pt x="7934548" y="579743"/>
                  <a:pt x="7856791" y="790155"/>
                  <a:pt x="7894219" y="967865"/>
                </a:cubicBezTo>
                <a:cubicBezTo>
                  <a:pt x="7931647" y="1145576"/>
                  <a:pt x="7890718" y="1480876"/>
                  <a:pt x="7894219" y="1861279"/>
                </a:cubicBezTo>
                <a:cubicBezTo>
                  <a:pt x="7713725" y="1913651"/>
                  <a:pt x="7443994" y="1788931"/>
                  <a:pt x="7251404" y="1861279"/>
                </a:cubicBezTo>
                <a:cubicBezTo>
                  <a:pt x="7058814" y="1933627"/>
                  <a:pt x="6862682" y="1835332"/>
                  <a:pt x="6529647" y="1861279"/>
                </a:cubicBezTo>
                <a:cubicBezTo>
                  <a:pt x="6196612" y="1887226"/>
                  <a:pt x="6279379" y="1820365"/>
                  <a:pt x="6123658" y="1861279"/>
                </a:cubicBezTo>
                <a:cubicBezTo>
                  <a:pt x="5967937" y="1902193"/>
                  <a:pt x="5777355" y="1801549"/>
                  <a:pt x="5559786" y="1861279"/>
                </a:cubicBezTo>
                <a:cubicBezTo>
                  <a:pt x="5342217" y="1921009"/>
                  <a:pt x="5153242" y="1807353"/>
                  <a:pt x="4995913" y="1861279"/>
                </a:cubicBezTo>
                <a:cubicBezTo>
                  <a:pt x="4838584" y="1915205"/>
                  <a:pt x="4681976" y="1812676"/>
                  <a:pt x="4510982" y="1861279"/>
                </a:cubicBezTo>
                <a:cubicBezTo>
                  <a:pt x="4339988" y="1909882"/>
                  <a:pt x="4130189" y="1856513"/>
                  <a:pt x="3789225" y="1861279"/>
                </a:cubicBezTo>
                <a:cubicBezTo>
                  <a:pt x="3448261" y="1866045"/>
                  <a:pt x="3513002" y="1845613"/>
                  <a:pt x="3383237" y="1861279"/>
                </a:cubicBezTo>
                <a:cubicBezTo>
                  <a:pt x="3253472" y="1876945"/>
                  <a:pt x="2850731" y="1782784"/>
                  <a:pt x="2661480" y="1861279"/>
                </a:cubicBezTo>
                <a:cubicBezTo>
                  <a:pt x="2472229" y="1939774"/>
                  <a:pt x="2311624" y="1847152"/>
                  <a:pt x="2176549" y="1861279"/>
                </a:cubicBezTo>
                <a:cubicBezTo>
                  <a:pt x="2041474" y="1875406"/>
                  <a:pt x="1760341" y="1830698"/>
                  <a:pt x="1533734" y="1861279"/>
                </a:cubicBezTo>
                <a:cubicBezTo>
                  <a:pt x="1307127" y="1891860"/>
                  <a:pt x="1197856" y="1827540"/>
                  <a:pt x="969861" y="1861279"/>
                </a:cubicBezTo>
                <a:cubicBezTo>
                  <a:pt x="741866" y="1895018"/>
                  <a:pt x="388984" y="1822615"/>
                  <a:pt x="0" y="1861279"/>
                </a:cubicBezTo>
                <a:cubicBezTo>
                  <a:pt x="-17684" y="1734257"/>
                  <a:pt x="37281" y="1580937"/>
                  <a:pt x="0" y="1451798"/>
                </a:cubicBezTo>
                <a:cubicBezTo>
                  <a:pt x="-37281" y="1322659"/>
                  <a:pt x="14411" y="1235432"/>
                  <a:pt x="0" y="1023703"/>
                </a:cubicBezTo>
                <a:cubicBezTo>
                  <a:pt x="-14411" y="811974"/>
                  <a:pt x="31374" y="732570"/>
                  <a:pt x="0" y="595609"/>
                </a:cubicBezTo>
                <a:cubicBezTo>
                  <a:pt x="-31374" y="458648"/>
                  <a:pt x="28282" y="295332"/>
                  <a:pt x="0" y="0"/>
                </a:cubicBezTo>
                <a:close/>
              </a:path>
              <a:path w="7894219" h="1861279" stroke="0" extrusionOk="0">
                <a:moveTo>
                  <a:pt x="0" y="0"/>
                </a:moveTo>
                <a:cubicBezTo>
                  <a:pt x="129085" y="-4630"/>
                  <a:pt x="199321" y="468"/>
                  <a:pt x="327046" y="0"/>
                </a:cubicBezTo>
                <a:cubicBezTo>
                  <a:pt x="454771" y="-468"/>
                  <a:pt x="530714" y="29976"/>
                  <a:pt x="654092" y="0"/>
                </a:cubicBezTo>
                <a:cubicBezTo>
                  <a:pt x="777470" y="-29976"/>
                  <a:pt x="867057" y="28556"/>
                  <a:pt x="981139" y="0"/>
                </a:cubicBezTo>
                <a:cubicBezTo>
                  <a:pt x="1095221" y="-28556"/>
                  <a:pt x="1487522" y="48091"/>
                  <a:pt x="1702896" y="0"/>
                </a:cubicBezTo>
                <a:cubicBezTo>
                  <a:pt x="1918270" y="-48091"/>
                  <a:pt x="2068712" y="44624"/>
                  <a:pt x="2266769" y="0"/>
                </a:cubicBezTo>
                <a:cubicBezTo>
                  <a:pt x="2464826" y="-44624"/>
                  <a:pt x="2473135" y="22941"/>
                  <a:pt x="2672757" y="0"/>
                </a:cubicBezTo>
                <a:cubicBezTo>
                  <a:pt x="2872379" y="-22941"/>
                  <a:pt x="3091961" y="57101"/>
                  <a:pt x="3236630" y="0"/>
                </a:cubicBezTo>
                <a:cubicBezTo>
                  <a:pt x="3381299" y="-57101"/>
                  <a:pt x="3515049" y="54814"/>
                  <a:pt x="3721560" y="0"/>
                </a:cubicBezTo>
                <a:cubicBezTo>
                  <a:pt x="3928071" y="-54814"/>
                  <a:pt x="4230043" y="74795"/>
                  <a:pt x="4364375" y="0"/>
                </a:cubicBezTo>
                <a:cubicBezTo>
                  <a:pt x="4498708" y="-74795"/>
                  <a:pt x="4702280" y="18369"/>
                  <a:pt x="4928248" y="0"/>
                </a:cubicBezTo>
                <a:cubicBezTo>
                  <a:pt x="5154216" y="-18369"/>
                  <a:pt x="5213294" y="20011"/>
                  <a:pt x="5334237" y="0"/>
                </a:cubicBezTo>
                <a:cubicBezTo>
                  <a:pt x="5455180" y="-20011"/>
                  <a:pt x="5802862" y="66812"/>
                  <a:pt x="5977052" y="0"/>
                </a:cubicBezTo>
                <a:cubicBezTo>
                  <a:pt x="6151242" y="-66812"/>
                  <a:pt x="6294574" y="19726"/>
                  <a:pt x="6383040" y="0"/>
                </a:cubicBezTo>
                <a:cubicBezTo>
                  <a:pt x="6471506" y="-19726"/>
                  <a:pt x="6787381" y="959"/>
                  <a:pt x="7025855" y="0"/>
                </a:cubicBezTo>
                <a:cubicBezTo>
                  <a:pt x="7264329" y="-959"/>
                  <a:pt x="7682781" y="79423"/>
                  <a:pt x="7894219" y="0"/>
                </a:cubicBezTo>
                <a:cubicBezTo>
                  <a:pt x="7937629" y="178119"/>
                  <a:pt x="7842959" y="271892"/>
                  <a:pt x="7894219" y="483933"/>
                </a:cubicBezTo>
                <a:cubicBezTo>
                  <a:pt x="7945479" y="695974"/>
                  <a:pt x="7877478" y="740748"/>
                  <a:pt x="7894219" y="930640"/>
                </a:cubicBezTo>
                <a:cubicBezTo>
                  <a:pt x="7910960" y="1120532"/>
                  <a:pt x="7852819" y="1253378"/>
                  <a:pt x="7894219" y="1414572"/>
                </a:cubicBezTo>
                <a:cubicBezTo>
                  <a:pt x="7935619" y="1575766"/>
                  <a:pt x="7889269" y="1696125"/>
                  <a:pt x="7894219" y="1861279"/>
                </a:cubicBezTo>
                <a:cubicBezTo>
                  <a:pt x="7617880" y="1885484"/>
                  <a:pt x="7523098" y="1832872"/>
                  <a:pt x="7172462" y="1861279"/>
                </a:cubicBezTo>
                <a:cubicBezTo>
                  <a:pt x="6821826" y="1889686"/>
                  <a:pt x="6689767" y="1809835"/>
                  <a:pt x="6529647" y="1861279"/>
                </a:cubicBezTo>
                <a:cubicBezTo>
                  <a:pt x="6369527" y="1912723"/>
                  <a:pt x="6339829" y="1848015"/>
                  <a:pt x="6202601" y="1861279"/>
                </a:cubicBezTo>
                <a:cubicBezTo>
                  <a:pt x="6065373" y="1874543"/>
                  <a:pt x="5790098" y="1831287"/>
                  <a:pt x="5638728" y="1861279"/>
                </a:cubicBezTo>
                <a:cubicBezTo>
                  <a:pt x="5487358" y="1891271"/>
                  <a:pt x="5395535" y="1831709"/>
                  <a:pt x="5311682" y="1861279"/>
                </a:cubicBezTo>
                <a:cubicBezTo>
                  <a:pt x="5227829" y="1890849"/>
                  <a:pt x="4989961" y="1834084"/>
                  <a:pt x="4905693" y="1861279"/>
                </a:cubicBezTo>
                <a:cubicBezTo>
                  <a:pt x="4821425" y="1888474"/>
                  <a:pt x="4581247" y="1858058"/>
                  <a:pt x="4341820" y="1861279"/>
                </a:cubicBezTo>
                <a:cubicBezTo>
                  <a:pt x="4102393" y="1864500"/>
                  <a:pt x="3864743" y="1855115"/>
                  <a:pt x="3620063" y="1861279"/>
                </a:cubicBezTo>
                <a:cubicBezTo>
                  <a:pt x="3375383" y="1867443"/>
                  <a:pt x="3326662" y="1820829"/>
                  <a:pt x="3135133" y="1861279"/>
                </a:cubicBezTo>
                <a:cubicBezTo>
                  <a:pt x="2943604" y="1901729"/>
                  <a:pt x="2797053" y="1852448"/>
                  <a:pt x="2571260" y="1861279"/>
                </a:cubicBezTo>
                <a:cubicBezTo>
                  <a:pt x="2345467" y="1870110"/>
                  <a:pt x="2133274" y="1804483"/>
                  <a:pt x="2007387" y="1861279"/>
                </a:cubicBezTo>
                <a:cubicBezTo>
                  <a:pt x="1881500" y="1918075"/>
                  <a:pt x="1563338" y="1783717"/>
                  <a:pt x="1285630" y="1861279"/>
                </a:cubicBezTo>
                <a:cubicBezTo>
                  <a:pt x="1007922" y="1938841"/>
                  <a:pt x="886342" y="1812796"/>
                  <a:pt x="721757" y="1861279"/>
                </a:cubicBezTo>
                <a:cubicBezTo>
                  <a:pt x="557172" y="1909762"/>
                  <a:pt x="149374" y="1828749"/>
                  <a:pt x="0" y="1861279"/>
                </a:cubicBezTo>
                <a:cubicBezTo>
                  <a:pt x="-44977" y="1649303"/>
                  <a:pt x="14796" y="1528618"/>
                  <a:pt x="0" y="1433185"/>
                </a:cubicBezTo>
                <a:cubicBezTo>
                  <a:pt x="-14796" y="1337752"/>
                  <a:pt x="26165" y="1144606"/>
                  <a:pt x="0" y="967865"/>
                </a:cubicBezTo>
                <a:cubicBezTo>
                  <a:pt x="-26165" y="791124"/>
                  <a:pt x="18933" y="676546"/>
                  <a:pt x="0" y="539771"/>
                </a:cubicBezTo>
                <a:cubicBezTo>
                  <a:pt x="-18933" y="402996"/>
                  <a:pt x="54321" y="125055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9050">
            <a:noFill/>
            <a:prstDash val="lgDashDotDot"/>
            <a:extLst>
              <a:ext uri="{C807C97D-BFC1-408E-A445-0C87EB9F89A2}">
                <ask:lineSketchStyleProps xmlns:ask="http://schemas.microsoft.com/office/drawing/2018/sketchyshapes" sd="2436917311">
                  <a:custGeom>
                    <a:avLst/>
                    <a:gdLst>
                      <a:gd name="connsiteX0" fmla="*/ 0 w 7296150"/>
                      <a:gd name="connsiteY0" fmla="*/ 0 h 1107996"/>
                      <a:gd name="connsiteX1" fmla="*/ 521153 w 7296150"/>
                      <a:gd name="connsiteY1" fmla="*/ 0 h 1107996"/>
                      <a:gd name="connsiteX2" fmla="*/ 823422 w 7296150"/>
                      <a:gd name="connsiteY2" fmla="*/ 0 h 1107996"/>
                      <a:gd name="connsiteX3" fmla="*/ 1417537 w 7296150"/>
                      <a:gd name="connsiteY3" fmla="*/ 0 h 1107996"/>
                      <a:gd name="connsiteX4" fmla="*/ 1865730 w 7296150"/>
                      <a:gd name="connsiteY4" fmla="*/ 0 h 1107996"/>
                      <a:gd name="connsiteX5" fmla="*/ 2240960 w 7296150"/>
                      <a:gd name="connsiteY5" fmla="*/ 0 h 1107996"/>
                      <a:gd name="connsiteX6" fmla="*/ 2543229 w 7296150"/>
                      <a:gd name="connsiteY6" fmla="*/ 0 h 1107996"/>
                      <a:gd name="connsiteX7" fmla="*/ 3137344 w 7296150"/>
                      <a:gd name="connsiteY7" fmla="*/ 0 h 1107996"/>
                      <a:gd name="connsiteX8" fmla="*/ 3804420 w 7296150"/>
                      <a:gd name="connsiteY8" fmla="*/ 0 h 1107996"/>
                      <a:gd name="connsiteX9" fmla="*/ 4106690 w 7296150"/>
                      <a:gd name="connsiteY9" fmla="*/ 0 h 1107996"/>
                      <a:gd name="connsiteX10" fmla="*/ 4627843 w 7296150"/>
                      <a:gd name="connsiteY10" fmla="*/ 0 h 1107996"/>
                      <a:gd name="connsiteX11" fmla="*/ 5221958 w 7296150"/>
                      <a:gd name="connsiteY11" fmla="*/ 0 h 1107996"/>
                      <a:gd name="connsiteX12" fmla="*/ 5743112 w 7296150"/>
                      <a:gd name="connsiteY12" fmla="*/ 0 h 1107996"/>
                      <a:gd name="connsiteX13" fmla="*/ 6118343 w 7296150"/>
                      <a:gd name="connsiteY13" fmla="*/ 0 h 1107996"/>
                      <a:gd name="connsiteX14" fmla="*/ 6785419 w 7296150"/>
                      <a:gd name="connsiteY14" fmla="*/ 0 h 1107996"/>
                      <a:gd name="connsiteX15" fmla="*/ 7296150 w 7296150"/>
                      <a:gd name="connsiteY15" fmla="*/ 0 h 1107996"/>
                      <a:gd name="connsiteX16" fmla="*/ 7296150 w 7296150"/>
                      <a:gd name="connsiteY16" fmla="*/ 276999 h 1107996"/>
                      <a:gd name="connsiteX17" fmla="*/ 7296150 w 7296150"/>
                      <a:gd name="connsiteY17" fmla="*/ 576157 h 1107996"/>
                      <a:gd name="connsiteX18" fmla="*/ 7296150 w 7296150"/>
                      <a:gd name="connsiteY18" fmla="*/ 1107996 h 1107996"/>
                      <a:gd name="connsiteX19" fmla="*/ 6702034 w 7296150"/>
                      <a:gd name="connsiteY19" fmla="*/ 1107996 h 1107996"/>
                      <a:gd name="connsiteX20" fmla="*/ 6034958 w 7296150"/>
                      <a:gd name="connsiteY20" fmla="*/ 1107996 h 1107996"/>
                      <a:gd name="connsiteX21" fmla="*/ 5659727 w 7296150"/>
                      <a:gd name="connsiteY21" fmla="*/ 1107996 h 1107996"/>
                      <a:gd name="connsiteX22" fmla="*/ 5138574 w 7296150"/>
                      <a:gd name="connsiteY22" fmla="*/ 1107996 h 1107996"/>
                      <a:gd name="connsiteX23" fmla="*/ 4617420 w 7296150"/>
                      <a:gd name="connsiteY23" fmla="*/ 1107996 h 1107996"/>
                      <a:gd name="connsiteX24" fmla="*/ 4169228 w 7296150"/>
                      <a:gd name="connsiteY24" fmla="*/ 1107996 h 1107996"/>
                      <a:gd name="connsiteX25" fmla="*/ 3502151 w 7296150"/>
                      <a:gd name="connsiteY25" fmla="*/ 1107996 h 1107996"/>
                      <a:gd name="connsiteX26" fmla="*/ 3126921 w 7296150"/>
                      <a:gd name="connsiteY26" fmla="*/ 1107996 h 1107996"/>
                      <a:gd name="connsiteX27" fmla="*/ 2459845 w 7296150"/>
                      <a:gd name="connsiteY27" fmla="*/ 1107996 h 1107996"/>
                      <a:gd name="connsiteX28" fmla="*/ 2011652 w 7296150"/>
                      <a:gd name="connsiteY28" fmla="*/ 1107996 h 1107996"/>
                      <a:gd name="connsiteX29" fmla="*/ 1417537 w 7296150"/>
                      <a:gd name="connsiteY29" fmla="*/ 1107996 h 1107996"/>
                      <a:gd name="connsiteX30" fmla="*/ 896383 w 7296150"/>
                      <a:gd name="connsiteY30" fmla="*/ 1107996 h 1107996"/>
                      <a:gd name="connsiteX31" fmla="*/ 0 w 7296150"/>
                      <a:gd name="connsiteY31" fmla="*/ 1107996 h 1107996"/>
                      <a:gd name="connsiteX32" fmla="*/ 0 w 7296150"/>
                      <a:gd name="connsiteY32" fmla="*/ 864237 h 1107996"/>
                      <a:gd name="connsiteX33" fmla="*/ 0 w 7296150"/>
                      <a:gd name="connsiteY33" fmla="*/ 609397 h 1107996"/>
                      <a:gd name="connsiteX34" fmla="*/ 0 w 7296150"/>
                      <a:gd name="connsiteY34" fmla="*/ 354558 h 1107996"/>
                      <a:gd name="connsiteX35" fmla="*/ 0 w 7296150"/>
                      <a:gd name="connsiteY35" fmla="*/ 0 h 1107996"/>
                      <a:gd name="connsiteX0" fmla="*/ 0 w 7296150"/>
                      <a:gd name="connsiteY0" fmla="*/ 0 h 1107996"/>
                      <a:gd name="connsiteX1" fmla="*/ 302268 w 7296150"/>
                      <a:gd name="connsiteY1" fmla="*/ 0 h 1107996"/>
                      <a:gd name="connsiteX2" fmla="*/ 604537 w 7296150"/>
                      <a:gd name="connsiteY2" fmla="*/ 0 h 1107996"/>
                      <a:gd name="connsiteX3" fmla="*/ 906807 w 7296150"/>
                      <a:gd name="connsiteY3" fmla="*/ 0 h 1107996"/>
                      <a:gd name="connsiteX4" fmla="*/ 1573883 w 7296150"/>
                      <a:gd name="connsiteY4" fmla="*/ 0 h 1107996"/>
                      <a:gd name="connsiteX5" fmla="*/ 2095037 w 7296150"/>
                      <a:gd name="connsiteY5" fmla="*/ 0 h 1107996"/>
                      <a:gd name="connsiteX6" fmla="*/ 2470267 w 7296150"/>
                      <a:gd name="connsiteY6" fmla="*/ 0 h 1107996"/>
                      <a:gd name="connsiteX7" fmla="*/ 2991421 w 7296150"/>
                      <a:gd name="connsiteY7" fmla="*/ 0 h 1107996"/>
                      <a:gd name="connsiteX8" fmla="*/ 3439613 w 7296150"/>
                      <a:gd name="connsiteY8" fmla="*/ 0 h 1107996"/>
                      <a:gd name="connsiteX9" fmla="*/ 4033728 w 7296150"/>
                      <a:gd name="connsiteY9" fmla="*/ 0 h 1107996"/>
                      <a:gd name="connsiteX10" fmla="*/ 4554882 w 7296150"/>
                      <a:gd name="connsiteY10" fmla="*/ 0 h 1107996"/>
                      <a:gd name="connsiteX11" fmla="*/ 4930113 w 7296150"/>
                      <a:gd name="connsiteY11" fmla="*/ 0 h 1107996"/>
                      <a:gd name="connsiteX12" fmla="*/ 5524228 w 7296150"/>
                      <a:gd name="connsiteY12" fmla="*/ 0 h 1107996"/>
                      <a:gd name="connsiteX13" fmla="*/ 5899458 w 7296150"/>
                      <a:gd name="connsiteY13" fmla="*/ 0 h 1107996"/>
                      <a:gd name="connsiteX14" fmla="*/ 6493573 w 7296150"/>
                      <a:gd name="connsiteY14" fmla="*/ 0 h 1107996"/>
                      <a:gd name="connsiteX15" fmla="*/ 7296150 w 7296150"/>
                      <a:gd name="connsiteY15" fmla="*/ 0 h 1107996"/>
                      <a:gd name="connsiteX16" fmla="*/ 7296150 w 7296150"/>
                      <a:gd name="connsiteY16" fmla="*/ 288079 h 1107996"/>
                      <a:gd name="connsiteX17" fmla="*/ 7296150 w 7296150"/>
                      <a:gd name="connsiteY17" fmla="*/ 553998 h 1107996"/>
                      <a:gd name="connsiteX18" fmla="*/ 7296150 w 7296150"/>
                      <a:gd name="connsiteY18" fmla="*/ 842076 h 1107996"/>
                      <a:gd name="connsiteX19" fmla="*/ 7296150 w 7296150"/>
                      <a:gd name="connsiteY19" fmla="*/ 1107996 h 1107996"/>
                      <a:gd name="connsiteX20" fmla="*/ 6629073 w 7296150"/>
                      <a:gd name="connsiteY20" fmla="*/ 1107996 h 1107996"/>
                      <a:gd name="connsiteX21" fmla="*/ 6034958 w 7296150"/>
                      <a:gd name="connsiteY21" fmla="*/ 1107996 h 1107996"/>
                      <a:gd name="connsiteX22" fmla="*/ 5732689 w 7296150"/>
                      <a:gd name="connsiteY22" fmla="*/ 1107996 h 1107996"/>
                      <a:gd name="connsiteX23" fmla="*/ 5211535 w 7296150"/>
                      <a:gd name="connsiteY23" fmla="*/ 1107996 h 1107996"/>
                      <a:gd name="connsiteX24" fmla="*/ 4909266 w 7296150"/>
                      <a:gd name="connsiteY24" fmla="*/ 1107996 h 1107996"/>
                      <a:gd name="connsiteX25" fmla="*/ 4534035 w 7296150"/>
                      <a:gd name="connsiteY25" fmla="*/ 1107996 h 1107996"/>
                      <a:gd name="connsiteX26" fmla="*/ 4012882 w 7296150"/>
                      <a:gd name="connsiteY26" fmla="*/ 1107996 h 1107996"/>
                      <a:gd name="connsiteX27" fmla="*/ 3692685 w 7296150"/>
                      <a:gd name="connsiteY27" fmla="*/ 1107996 h 1107996"/>
                      <a:gd name="connsiteX28" fmla="*/ 3345805 w 7296150"/>
                      <a:gd name="connsiteY28" fmla="*/ 1107996 h 1107996"/>
                      <a:gd name="connsiteX29" fmla="*/ 2897614 w 7296150"/>
                      <a:gd name="connsiteY29" fmla="*/ 1107996 h 1107996"/>
                      <a:gd name="connsiteX30" fmla="*/ 2376460 w 7296150"/>
                      <a:gd name="connsiteY30" fmla="*/ 1107996 h 1107996"/>
                      <a:gd name="connsiteX31" fmla="*/ 1855306 w 7296150"/>
                      <a:gd name="connsiteY31" fmla="*/ 1107996 h 1107996"/>
                      <a:gd name="connsiteX32" fmla="*/ 1188230 w 7296150"/>
                      <a:gd name="connsiteY32" fmla="*/ 1107996 h 1107996"/>
                      <a:gd name="connsiteX33" fmla="*/ 667076 w 7296150"/>
                      <a:gd name="connsiteY33" fmla="*/ 1107996 h 1107996"/>
                      <a:gd name="connsiteX34" fmla="*/ 0 w 7296150"/>
                      <a:gd name="connsiteY34" fmla="*/ 1107996 h 1107996"/>
                      <a:gd name="connsiteX35" fmla="*/ 0 w 7296150"/>
                      <a:gd name="connsiteY35" fmla="*/ 853157 h 1107996"/>
                      <a:gd name="connsiteX36" fmla="*/ 0 w 7296150"/>
                      <a:gd name="connsiteY36" fmla="*/ 576157 h 1107996"/>
                      <a:gd name="connsiteX37" fmla="*/ 0 w 7296150"/>
                      <a:gd name="connsiteY37" fmla="*/ 321318 h 1107996"/>
                      <a:gd name="connsiteX38" fmla="*/ 0 w 7296150"/>
                      <a:gd name="connsiteY38" fmla="*/ 0 h 110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296150" h="1107996" fill="none" extrusionOk="0">
                        <a:moveTo>
                          <a:pt x="0" y="0"/>
                        </a:moveTo>
                        <a:cubicBezTo>
                          <a:pt x="123814" y="-64284"/>
                          <a:pt x="347853" y="57584"/>
                          <a:pt x="521153" y="0"/>
                        </a:cubicBezTo>
                        <a:cubicBezTo>
                          <a:pt x="737008" y="-28959"/>
                          <a:pt x="723178" y="17964"/>
                          <a:pt x="823422" y="0"/>
                        </a:cubicBezTo>
                        <a:cubicBezTo>
                          <a:pt x="931197" y="-11386"/>
                          <a:pt x="1106866" y="55676"/>
                          <a:pt x="1417537" y="0"/>
                        </a:cubicBezTo>
                        <a:cubicBezTo>
                          <a:pt x="1696633" y="-40150"/>
                          <a:pt x="1695776" y="4425"/>
                          <a:pt x="1865730" y="0"/>
                        </a:cubicBezTo>
                        <a:cubicBezTo>
                          <a:pt x="2031527" y="1769"/>
                          <a:pt x="2105559" y="174"/>
                          <a:pt x="2240960" y="0"/>
                        </a:cubicBezTo>
                        <a:cubicBezTo>
                          <a:pt x="2367264" y="-9297"/>
                          <a:pt x="2417284" y="29830"/>
                          <a:pt x="2543229" y="0"/>
                        </a:cubicBezTo>
                        <a:cubicBezTo>
                          <a:pt x="2661427" y="-53318"/>
                          <a:pt x="3006711" y="-4751"/>
                          <a:pt x="3137344" y="0"/>
                        </a:cubicBezTo>
                        <a:cubicBezTo>
                          <a:pt x="3305147" y="19336"/>
                          <a:pt x="3538334" y="-4964"/>
                          <a:pt x="3804420" y="0"/>
                        </a:cubicBezTo>
                        <a:cubicBezTo>
                          <a:pt x="4062923" y="-6554"/>
                          <a:pt x="4001484" y="9568"/>
                          <a:pt x="4106690" y="0"/>
                        </a:cubicBezTo>
                        <a:cubicBezTo>
                          <a:pt x="4173708" y="-10475"/>
                          <a:pt x="4484796" y="51827"/>
                          <a:pt x="4627843" y="0"/>
                        </a:cubicBezTo>
                        <a:cubicBezTo>
                          <a:pt x="4726387" y="-23469"/>
                          <a:pt x="5067352" y="13446"/>
                          <a:pt x="5221958" y="0"/>
                        </a:cubicBezTo>
                        <a:cubicBezTo>
                          <a:pt x="5351987" y="21951"/>
                          <a:pt x="5601441" y="48804"/>
                          <a:pt x="5743112" y="0"/>
                        </a:cubicBezTo>
                        <a:cubicBezTo>
                          <a:pt x="5878058" y="-24034"/>
                          <a:pt x="5947614" y="36209"/>
                          <a:pt x="6118343" y="0"/>
                        </a:cubicBezTo>
                        <a:cubicBezTo>
                          <a:pt x="6290180" y="-34965"/>
                          <a:pt x="6504042" y="43846"/>
                          <a:pt x="6785419" y="0"/>
                        </a:cubicBezTo>
                        <a:cubicBezTo>
                          <a:pt x="7086158" y="-40522"/>
                          <a:pt x="7094995" y="-272"/>
                          <a:pt x="7296150" y="0"/>
                        </a:cubicBezTo>
                        <a:cubicBezTo>
                          <a:pt x="7317581" y="93970"/>
                          <a:pt x="7259706" y="207121"/>
                          <a:pt x="7296150" y="276999"/>
                        </a:cubicBezTo>
                        <a:cubicBezTo>
                          <a:pt x="7324247" y="352515"/>
                          <a:pt x="7241258" y="481451"/>
                          <a:pt x="7296150" y="576157"/>
                        </a:cubicBezTo>
                        <a:cubicBezTo>
                          <a:pt x="7342162" y="738249"/>
                          <a:pt x="7283643" y="878600"/>
                          <a:pt x="7296150" y="1107996"/>
                        </a:cubicBezTo>
                        <a:cubicBezTo>
                          <a:pt x="7130079" y="1099492"/>
                          <a:pt x="6922414" y="1039215"/>
                          <a:pt x="6702034" y="1107996"/>
                        </a:cubicBezTo>
                        <a:cubicBezTo>
                          <a:pt x="6525646" y="1146231"/>
                          <a:pt x="6298352" y="1115849"/>
                          <a:pt x="6034958" y="1107996"/>
                        </a:cubicBezTo>
                        <a:cubicBezTo>
                          <a:pt x="5722848" y="1119484"/>
                          <a:pt x="5793974" y="1076862"/>
                          <a:pt x="5659727" y="1107996"/>
                        </a:cubicBezTo>
                        <a:cubicBezTo>
                          <a:pt x="5514388" y="1145341"/>
                          <a:pt x="5368350" y="1111438"/>
                          <a:pt x="5138574" y="1107996"/>
                        </a:cubicBezTo>
                        <a:cubicBezTo>
                          <a:pt x="4948554" y="1126164"/>
                          <a:pt x="4778535" y="1086747"/>
                          <a:pt x="4617420" y="1107996"/>
                        </a:cubicBezTo>
                        <a:cubicBezTo>
                          <a:pt x="4470015" y="1130938"/>
                          <a:pt x="4335272" y="1103109"/>
                          <a:pt x="4169228" y="1107996"/>
                        </a:cubicBezTo>
                        <a:cubicBezTo>
                          <a:pt x="4018476" y="1182948"/>
                          <a:pt x="3810885" y="1145337"/>
                          <a:pt x="3502151" y="1107996"/>
                        </a:cubicBezTo>
                        <a:cubicBezTo>
                          <a:pt x="3170320" y="1114002"/>
                          <a:pt x="3236728" y="1088586"/>
                          <a:pt x="3126921" y="1107996"/>
                        </a:cubicBezTo>
                        <a:cubicBezTo>
                          <a:pt x="3039277" y="1160993"/>
                          <a:pt x="2635332" y="1072687"/>
                          <a:pt x="2459845" y="1107996"/>
                        </a:cubicBezTo>
                        <a:cubicBezTo>
                          <a:pt x="2315407" y="1159335"/>
                          <a:pt x="2129523" y="1090041"/>
                          <a:pt x="2011652" y="1107996"/>
                        </a:cubicBezTo>
                        <a:cubicBezTo>
                          <a:pt x="1893796" y="1108511"/>
                          <a:pt x="1595172" y="1090590"/>
                          <a:pt x="1417537" y="1107996"/>
                        </a:cubicBezTo>
                        <a:cubicBezTo>
                          <a:pt x="1220431" y="1100775"/>
                          <a:pt x="1111909" y="1109057"/>
                          <a:pt x="896383" y="1107996"/>
                        </a:cubicBezTo>
                        <a:cubicBezTo>
                          <a:pt x="697339" y="1154931"/>
                          <a:pt x="271584" y="1041458"/>
                          <a:pt x="0" y="1107996"/>
                        </a:cubicBezTo>
                        <a:cubicBezTo>
                          <a:pt x="-13628" y="1018416"/>
                          <a:pt x="28467" y="917585"/>
                          <a:pt x="0" y="864237"/>
                        </a:cubicBezTo>
                        <a:cubicBezTo>
                          <a:pt x="-16895" y="794452"/>
                          <a:pt x="25024" y="737978"/>
                          <a:pt x="0" y="609397"/>
                        </a:cubicBezTo>
                        <a:cubicBezTo>
                          <a:pt x="-13379" y="480209"/>
                          <a:pt x="38091" y="446345"/>
                          <a:pt x="0" y="354558"/>
                        </a:cubicBezTo>
                        <a:cubicBezTo>
                          <a:pt x="-15689" y="278361"/>
                          <a:pt x="16999" y="174760"/>
                          <a:pt x="0" y="0"/>
                        </a:cubicBezTo>
                        <a:close/>
                      </a:path>
                      <a:path w="7296150" h="1107996" stroke="0" extrusionOk="0">
                        <a:moveTo>
                          <a:pt x="0" y="0"/>
                        </a:moveTo>
                        <a:cubicBezTo>
                          <a:pt x="133227" y="-6606"/>
                          <a:pt x="193291" y="-13281"/>
                          <a:pt x="302268" y="0"/>
                        </a:cubicBezTo>
                        <a:cubicBezTo>
                          <a:pt x="418941" y="-7388"/>
                          <a:pt x="508329" y="21704"/>
                          <a:pt x="604537" y="0"/>
                        </a:cubicBezTo>
                        <a:cubicBezTo>
                          <a:pt x="721471" y="-15800"/>
                          <a:pt x="782737" y="23488"/>
                          <a:pt x="906807" y="0"/>
                        </a:cubicBezTo>
                        <a:cubicBezTo>
                          <a:pt x="976857" y="3154"/>
                          <a:pt x="1369199" y="62949"/>
                          <a:pt x="1573883" y="0"/>
                        </a:cubicBezTo>
                        <a:cubicBezTo>
                          <a:pt x="1762743" y="-41240"/>
                          <a:pt x="1892441" y="55445"/>
                          <a:pt x="2095037" y="0"/>
                        </a:cubicBezTo>
                        <a:cubicBezTo>
                          <a:pt x="2278900" y="-24612"/>
                          <a:pt x="2291324" y="3220"/>
                          <a:pt x="2470267" y="0"/>
                        </a:cubicBezTo>
                        <a:cubicBezTo>
                          <a:pt x="2661992" y="-8467"/>
                          <a:pt x="2829020" y="21092"/>
                          <a:pt x="2991421" y="0"/>
                        </a:cubicBezTo>
                        <a:cubicBezTo>
                          <a:pt x="3131192" y="-34517"/>
                          <a:pt x="3247197" y="-695"/>
                          <a:pt x="3439613" y="0"/>
                        </a:cubicBezTo>
                        <a:cubicBezTo>
                          <a:pt x="3643831" y="-34926"/>
                          <a:pt x="3911094" y="56237"/>
                          <a:pt x="4033728" y="0"/>
                        </a:cubicBezTo>
                        <a:cubicBezTo>
                          <a:pt x="4177123" y="-29134"/>
                          <a:pt x="4361997" y="6337"/>
                          <a:pt x="4554882" y="0"/>
                        </a:cubicBezTo>
                        <a:cubicBezTo>
                          <a:pt x="4764858" y="-13837"/>
                          <a:pt x="4816778" y="1967"/>
                          <a:pt x="4930113" y="0"/>
                        </a:cubicBezTo>
                        <a:cubicBezTo>
                          <a:pt x="5041912" y="22551"/>
                          <a:pt x="5378525" y="32578"/>
                          <a:pt x="5524228" y="0"/>
                        </a:cubicBezTo>
                        <a:cubicBezTo>
                          <a:pt x="5688326" y="-40796"/>
                          <a:pt x="5806373" y="17059"/>
                          <a:pt x="5899458" y="0"/>
                        </a:cubicBezTo>
                        <a:cubicBezTo>
                          <a:pt x="6000346" y="11115"/>
                          <a:pt x="6261070" y="23756"/>
                          <a:pt x="6493573" y="0"/>
                        </a:cubicBezTo>
                        <a:cubicBezTo>
                          <a:pt x="6708910" y="-5301"/>
                          <a:pt x="7072811" y="42328"/>
                          <a:pt x="7296150" y="0"/>
                        </a:cubicBezTo>
                        <a:cubicBezTo>
                          <a:pt x="7348492" y="90827"/>
                          <a:pt x="7225115" y="176367"/>
                          <a:pt x="7296150" y="288079"/>
                        </a:cubicBezTo>
                        <a:cubicBezTo>
                          <a:pt x="7347783" y="395515"/>
                          <a:pt x="7286929" y="431359"/>
                          <a:pt x="7296150" y="553998"/>
                        </a:cubicBezTo>
                        <a:cubicBezTo>
                          <a:pt x="7324454" y="658320"/>
                          <a:pt x="7259641" y="744458"/>
                          <a:pt x="7296150" y="842076"/>
                        </a:cubicBezTo>
                        <a:cubicBezTo>
                          <a:pt x="7315207" y="931611"/>
                          <a:pt x="7295887" y="1023852"/>
                          <a:pt x="7296150" y="1107996"/>
                        </a:cubicBezTo>
                        <a:cubicBezTo>
                          <a:pt x="7031815" y="1137831"/>
                          <a:pt x="6937208" y="1100806"/>
                          <a:pt x="6629073" y="1107996"/>
                        </a:cubicBezTo>
                        <a:cubicBezTo>
                          <a:pt x="6295206" y="1111031"/>
                          <a:pt x="6173923" y="1078801"/>
                          <a:pt x="6034958" y="1107996"/>
                        </a:cubicBezTo>
                        <a:cubicBezTo>
                          <a:pt x="5889701" y="1143498"/>
                          <a:pt x="5852051" y="1103695"/>
                          <a:pt x="5732689" y="1107996"/>
                        </a:cubicBezTo>
                        <a:cubicBezTo>
                          <a:pt x="5595408" y="1106568"/>
                          <a:pt x="5316723" y="1103433"/>
                          <a:pt x="5211535" y="1107996"/>
                        </a:cubicBezTo>
                        <a:cubicBezTo>
                          <a:pt x="5052945" y="1115079"/>
                          <a:pt x="4991685" y="1097593"/>
                          <a:pt x="4909266" y="1107996"/>
                        </a:cubicBezTo>
                        <a:cubicBezTo>
                          <a:pt x="4832749" y="1123791"/>
                          <a:pt x="4603167" y="1074452"/>
                          <a:pt x="4534035" y="1107996"/>
                        </a:cubicBezTo>
                        <a:cubicBezTo>
                          <a:pt x="4463352" y="1114325"/>
                          <a:pt x="4278858" y="1069199"/>
                          <a:pt x="4012882" y="1107996"/>
                        </a:cubicBezTo>
                        <a:cubicBezTo>
                          <a:pt x="3887195" y="1139780"/>
                          <a:pt x="3836973" y="1076179"/>
                          <a:pt x="3692685" y="1107996"/>
                        </a:cubicBezTo>
                        <a:cubicBezTo>
                          <a:pt x="3548397" y="1139813"/>
                          <a:pt x="3484236" y="1068434"/>
                          <a:pt x="3345805" y="1107996"/>
                        </a:cubicBezTo>
                        <a:cubicBezTo>
                          <a:pt x="3124007" y="1126505"/>
                          <a:pt x="3075067" y="1085505"/>
                          <a:pt x="2897614" y="1107996"/>
                        </a:cubicBezTo>
                        <a:cubicBezTo>
                          <a:pt x="2725318" y="1133402"/>
                          <a:pt x="2565485" y="1131816"/>
                          <a:pt x="2376460" y="1107996"/>
                        </a:cubicBezTo>
                        <a:cubicBezTo>
                          <a:pt x="2197157" y="1109289"/>
                          <a:pt x="1952255" y="1102749"/>
                          <a:pt x="1855306" y="1107996"/>
                        </a:cubicBezTo>
                        <a:cubicBezTo>
                          <a:pt x="1720338" y="1082755"/>
                          <a:pt x="1402594" y="1040523"/>
                          <a:pt x="1188230" y="1107996"/>
                        </a:cubicBezTo>
                        <a:cubicBezTo>
                          <a:pt x="926023" y="1167538"/>
                          <a:pt x="839172" y="1080873"/>
                          <a:pt x="667076" y="1107996"/>
                        </a:cubicBezTo>
                        <a:cubicBezTo>
                          <a:pt x="485421" y="1118458"/>
                          <a:pt x="163373" y="1105441"/>
                          <a:pt x="0" y="1107996"/>
                        </a:cubicBezTo>
                        <a:cubicBezTo>
                          <a:pt x="-43275" y="985992"/>
                          <a:pt x="14619" y="913004"/>
                          <a:pt x="0" y="853157"/>
                        </a:cubicBezTo>
                        <a:cubicBezTo>
                          <a:pt x="15706" y="786571"/>
                          <a:pt x="15039" y="682216"/>
                          <a:pt x="0" y="576157"/>
                        </a:cubicBezTo>
                        <a:cubicBezTo>
                          <a:pt x="-23265" y="466624"/>
                          <a:pt x="38113" y="402667"/>
                          <a:pt x="0" y="321318"/>
                        </a:cubicBezTo>
                        <a:cubicBezTo>
                          <a:pt x="-25525" y="240180"/>
                          <a:pt x="51707" y="73125"/>
                          <a:pt x="0" y="0"/>
                        </a:cubicBezTo>
                        <a:close/>
                      </a:path>
                      <a:path w="7296150" h="1107996" fill="none" stroke="0" extrusionOk="0">
                        <a:moveTo>
                          <a:pt x="0" y="0"/>
                        </a:moveTo>
                        <a:cubicBezTo>
                          <a:pt x="155055" y="-83766"/>
                          <a:pt x="299239" y="-2836"/>
                          <a:pt x="521153" y="0"/>
                        </a:cubicBezTo>
                        <a:cubicBezTo>
                          <a:pt x="735609" y="-29485"/>
                          <a:pt x="727779" y="3452"/>
                          <a:pt x="823422" y="0"/>
                        </a:cubicBezTo>
                        <a:cubicBezTo>
                          <a:pt x="922816" y="-4796"/>
                          <a:pt x="1154914" y="40866"/>
                          <a:pt x="1417537" y="0"/>
                        </a:cubicBezTo>
                        <a:cubicBezTo>
                          <a:pt x="1700886" y="-40946"/>
                          <a:pt x="1700739" y="-235"/>
                          <a:pt x="1865730" y="0"/>
                        </a:cubicBezTo>
                        <a:cubicBezTo>
                          <a:pt x="2033767" y="7949"/>
                          <a:pt x="2117915" y="24551"/>
                          <a:pt x="2240960" y="0"/>
                        </a:cubicBezTo>
                        <a:cubicBezTo>
                          <a:pt x="2379334" y="-28049"/>
                          <a:pt x="2421300" y="24327"/>
                          <a:pt x="2543229" y="0"/>
                        </a:cubicBezTo>
                        <a:cubicBezTo>
                          <a:pt x="2640212" y="-51161"/>
                          <a:pt x="2961195" y="-5287"/>
                          <a:pt x="3137344" y="0"/>
                        </a:cubicBezTo>
                        <a:cubicBezTo>
                          <a:pt x="3309778" y="-14782"/>
                          <a:pt x="3499872" y="7733"/>
                          <a:pt x="3804420" y="0"/>
                        </a:cubicBezTo>
                        <a:cubicBezTo>
                          <a:pt x="4092155" y="-9477"/>
                          <a:pt x="4012302" y="18741"/>
                          <a:pt x="4106690" y="0"/>
                        </a:cubicBezTo>
                        <a:cubicBezTo>
                          <a:pt x="4203343" y="-18533"/>
                          <a:pt x="4506399" y="34168"/>
                          <a:pt x="4627843" y="0"/>
                        </a:cubicBezTo>
                        <a:cubicBezTo>
                          <a:pt x="4783793" y="-34360"/>
                          <a:pt x="5053514" y="-8763"/>
                          <a:pt x="5221958" y="0"/>
                        </a:cubicBezTo>
                        <a:cubicBezTo>
                          <a:pt x="5411581" y="-24800"/>
                          <a:pt x="5597362" y="6718"/>
                          <a:pt x="5743112" y="0"/>
                        </a:cubicBezTo>
                        <a:cubicBezTo>
                          <a:pt x="5903069" y="-21698"/>
                          <a:pt x="5960800" y="26534"/>
                          <a:pt x="6118343" y="0"/>
                        </a:cubicBezTo>
                        <a:cubicBezTo>
                          <a:pt x="6278035" y="-50190"/>
                          <a:pt x="6469759" y="61058"/>
                          <a:pt x="6785419" y="0"/>
                        </a:cubicBezTo>
                        <a:cubicBezTo>
                          <a:pt x="7081937" y="-42513"/>
                          <a:pt x="7085066" y="440"/>
                          <a:pt x="7296150" y="0"/>
                        </a:cubicBezTo>
                        <a:cubicBezTo>
                          <a:pt x="7318324" y="91876"/>
                          <a:pt x="7258071" y="212066"/>
                          <a:pt x="7296150" y="276999"/>
                        </a:cubicBezTo>
                        <a:cubicBezTo>
                          <a:pt x="7360745" y="359296"/>
                          <a:pt x="7255900" y="489105"/>
                          <a:pt x="7296150" y="576157"/>
                        </a:cubicBezTo>
                        <a:cubicBezTo>
                          <a:pt x="7316453" y="726747"/>
                          <a:pt x="7314216" y="932873"/>
                          <a:pt x="7296150" y="1107996"/>
                        </a:cubicBezTo>
                        <a:cubicBezTo>
                          <a:pt x="7179560" y="1133003"/>
                          <a:pt x="6846885" y="1082102"/>
                          <a:pt x="6702034" y="1107996"/>
                        </a:cubicBezTo>
                        <a:cubicBezTo>
                          <a:pt x="6528582" y="1123686"/>
                          <a:pt x="6346714" y="1060214"/>
                          <a:pt x="6034958" y="1107996"/>
                        </a:cubicBezTo>
                        <a:cubicBezTo>
                          <a:pt x="5718083" y="1128292"/>
                          <a:pt x="5797948" y="1085201"/>
                          <a:pt x="5659727" y="1107996"/>
                        </a:cubicBezTo>
                        <a:cubicBezTo>
                          <a:pt x="5543675" y="1101669"/>
                          <a:pt x="5352416" y="1025408"/>
                          <a:pt x="5138574" y="1107996"/>
                        </a:cubicBezTo>
                        <a:cubicBezTo>
                          <a:pt x="4931931" y="1110661"/>
                          <a:pt x="4793717" y="1047067"/>
                          <a:pt x="4617420" y="1107996"/>
                        </a:cubicBezTo>
                        <a:cubicBezTo>
                          <a:pt x="4446202" y="1131988"/>
                          <a:pt x="4343317" y="1096098"/>
                          <a:pt x="4169228" y="1107996"/>
                        </a:cubicBezTo>
                        <a:cubicBezTo>
                          <a:pt x="4049275" y="1180902"/>
                          <a:pt x="3806458" y="1091779"/>
                          <a:pt x="3502151" y="1107996"/>
                        </a:cubicBezTo>
                        <a:cubicBezTo>
                          <a:pt x="3189518" y="1110536"/>
                          <a:pt x="3243558" y="1105793"/>
                          <a:pt x="3126921" y="1107996"/>
                        </a:cubicBezTo>
                        <a:cubicBezTo>
                          <a:pt x="2974098" y="1079824"/>
                          <a:pt x="2631234" y="1039737"/>
                          <a:pt x="2459845" y="1107996"/>
                        </a:cubicBezTo>
                        <a:cubicBezTo>
                          <a:pt x="2290190" y="1155835"/>
                          <a:pt x="2154871" y="1067563"/>
                          <a:pt x="2011652" y="1107996"/>
                        </a:cubicBezTo>
                        <a:cubicBezTo>
                          <a:pt x="1914474" y="1108624"/>
                          <a:pt x="1589855" y="1044255"/>
                          <a:pt x="1417537" y="1107996"/>
                        </a:cubicBezTo>
                        <a:cubicBezTo>
                          <a:pt x="1189811" y="1132225"/>
                          <a:pt x="1096259" y="1072175"/>
                          <a:pt x="896383" y="1107996"/>
                        </a:cubicBezTo>
                        <a:cubicBezTo>
                          <a:pt x="634487" y="1198257"/>
                          <a:pt x="336989" y="1120439"/>
                          <a:pt x="0" y="1107996"/>
                        </a:cubicBezTo>
                        <a:cubicBezTo>
                          <a:pt x="-18688" y="1049324"/>
                          <a:pt x="38344" y="929436"/>
                          <a:pt x="0" y="864237"/>
                        </a:cubicBezTo>
                        <a:cubicBezTo>
                          <a:pt x="-26975" y="801128"/>
                          <a:pt x="5192" y="733970"/>
                          <a:pt x="0" y="609397"/>
                        </a:cubicBezTo>
                        <a:cubicBezTo>
                          <a:pt x="-20946" y="498217"/>
                          <a:pt x="32329" y="435537"/>
                          <a:pt x="0" y="354558"/>
                        </a:cubicBezTo>
                        <a:cubicBezTo>
                          <a:pt x="-43021" y="251374"/>
                          <a:pt x="12071" y="1992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174625" lvl="0" indent="-174625" algn="just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dan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variabel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beragam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4625" lvl="0" indent="-174625" algn="just"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hubungan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faktor-faktor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mempengaruhi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4625" lvl="0" indent="-174625" algn="just">
              <a:spcAft>
                <a:spcPts val="8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swadaya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rangka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100" dirty="0" err="1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menyukseskan</a:t>
            </a:r>
            <a:r>
              <a:rPr lang="en-ID" sz="1100" dirty="0">
                <a:solidFill>
                  <a:schemeClr val="tx2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PAMSIMAS.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90047-3180-43A3-8939-C92901742001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837057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45"/>
          <p:cNvSpPr txBox="1">
            <a:spLocks noGrp="1"/>
          </p:cNvSpPr>
          <p:nvPr>
            <p:ph type="title"/>
          </p:nvPr>
        </p:nvSpPr>
        <p:spPr>
          <a:xfrm>
            <a:off x="1856688" y="2398625"/>
            <a:ext cx="3297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(DOKUMENTASI PELAKSANAAN SURVEY)</a:t>
            </a:r>
            <a:endParaRPr sz="1400" dirty="0"/>
          </a:p>
        </p:txBody>
      </p:sp>
      <p:sp>
        <p:nvSpPr>
          <p:cNvPr id="4226" name="Google Shape;4226;p45"/>
          <p:cNvSpPr txBox="1">
            <a:spLocks noGrp="1"/>
          </p:cNvSpPr>
          <p:nvPr>
            <p:ph type="title" idx="2"/>
          </p:nvPr>
        </p:nvSpPr>
        <p:spPr>
          <a:xfrm>
            <a:off x="1856688" y="1048925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06</a:t>
            </a:r>
            <a:br>
              <a:rPr lang="en" sz="4400" dirty="0"/>
            </a:br>
            <a:r>
              <a:rPr lang="en" sz="4400" dirty="0"/>
              <a:t>LAMPIRAN</a:t>
            </a:r>
            <a:endParaRPr sz="4400" dirty="0"/>
          </a:p>
        </p:txBody>
      </p:sp>
      <p:pic>
        <p:nvPicPr>
          <p:cNvPr id="4228" name="Google Shape;4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651" y="1122124"/>
            <a:ext cx="1958026" cy="3132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41045-B4DC-45CB-8BF6-9848EB85BD2E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497580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B904C-8429-43E6-9A4D-A9AE1B4C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072" y="188094"/>
            <a:ext cx="1829131" cy="2438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A8D1D-419A-4BF3-8136-6E82F8C8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336" y="189186"/>
            <a:ext cx="1829130" cy="2438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4A59D-3407-470D-B8BF-7D91CDAC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85" y="896392"/>
            <a:ext cx="2308845" cy="1731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AB411-8756-47F4-8751-54EA1C217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862" y="2908303"/>
            <a:ext cx="1534509" cy="2046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B4DBE0-F80D-4FF0-8C5E-EE32A77F5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179" y="2908302"/>
            <a:ext cx="1534509" cy="2046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47E090-5B1F-4507-872C-186E1F74C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85" y="2908300"/>
            <a:ext cx="1534510" cy="2046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E13AEB-A777-4FE4-B8A9-C4FCA1A6D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6000" y="2909394"/>
            <a:ext cx="1534509" cy="20460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703CC9-F2A4-46AB-B58F-8CB039E5B1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869" y="896392"/>
            <a:ext cx="2299174" cy="17243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376524-84DA-4EB8-AC1A-E5E106B2F3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1786" y="2908300"/>
            <a:ext cx="1534509" cy="2046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36F97-49D6-4629-8D11-0B4A688A7D49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1"/>
          <p:cNvSpPr txBox="1">
            <a:spLocks noGrp="1"/>
          </p:cNvSpPr>
          <p:nvPr>
            <p:ph type="body" idx="1"/>
          </p:nvPr>
        </p:nvSpPr>
        <p:spPr>
          <a:xfrm>
            <a:off x="720000" y="3566400"/>
            <a:ext cx="7704000" cy="10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grpSp>
        <p:nvGrpSpPr>
          <p:cNvPr id="2231" name="Google Shape;2231;p41"/>
          <p:cNvGrpSpPr/>
          <p:nvPr/>
        </p:nvGrpSpPr>
        <p:grpSpPr>
          <a:xfrm flipH="1">
            <a:off x="-1102026" y="-1032885"/>
            <a:ext cx="2989764" cy="3426346"/>
            <a:chOff x="7033774" y="-956685"/>
            <a:chExt cx="2989764" cy="3426346"/>
          </a:xfrm>
        </p:grpSpPr>
        <p:grpSp>
          <p:nvGrpSpPr>
            <p:cNvPr id="2232" name="Google Shape;2232;p41"/>
            <p:cNvGrpSpPr/>
            <p:nvPr/>
          </p:nvGrpSpPr>
          <p:grpSpPr>
            <a:xfrm rot="-7048395">
              <a:off x="7493055" y="-405093"/>
              <a:ext cx="779511" cy="1508585"/>
              <a:chOff x="5348575" y="840950"/>
              <a:chExt cx="756925" cy="1464875"/>
            </a:xfrm>
          </p:grpSpPr>
          <p:sp>
            <p:nvSpPr>
              <p:cNvPr id="2233" name="Google Shape;2233;p41"/>
              <p:cNvSpPr/>
              <p:nvPr/>
            </p:nvSpPr>
            <p:spPr>
              <a:xfrm>
                <a:off x="6101875" y="840950"/>
                <a:ext cx="36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9" extrusionOk="0">
                    <a:moveTo>
                      <a:pt x="129" y="0"/>
                    </a:moveTo>
                    <a:cubicBezTo>
                      <a:pt x="58" y="0"/>
                      <a:pt x="0" y="57"/>
                      <a:pt x="0" y="130"/>
                    </a:cubicBezTo>
                    <a:cubicBezTo>
                      <a:pt x="0" y="187"/>
                      <a:pt x="29" y="230"/>
                      <a:pt x="87" y="259"/>
                    </a:cubicBezTo>
                    <a:cubicBezTo>
                      <a:pt x="129" y="172"/>
                      <a:pt x="144" y="86"/>
                      <a:pt x="12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1"/>
              <p:cNvSpPr/>
              <p:nvPr/>
            </p:nvSpPr>
            <p:spPr>
              <a:xfrm>
                <a:off x="6100450" y="1010400"/>
                <a:ext cx="25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89" extrusionOk="0">
                    <a:moveTo>
                      <a:pt x="43" y="1"/>
                    </a:moveTo>
                    <a:cubicBezTo>
                      <a:pt x="29" y="30"/>
                      <a:pt x="0" y="73"/>
                      <a:pt x="0" y="116"/>
                    </a:cubicBezTo>
                    <a:cubicBezTo>
                      <a:pt x="0" y="188"/>
                      <a:pt x="43" y="259"/>
                      <a:pt x="100" y="288"/>
                    </a:cubicBezTo>
                    <a:cubicBezTo>
                      <a:pt x="100" y="188"/>
                      <a:pt x="86" y="102"/>
                      <a:pt x="4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1"/>
              <p:cNvSpPr/>
              <p:nvPr/>
            </p:nvSpPr>
            <p:spPr>
              <a:xfrm>
                <a:off x="6100450" y="1042375"/>
                <a:ext cx="50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88" extrusionOk="0">
                    <a:moveTo>
                      <a:pt x="144" y="1"/>
                    </a:moveTo>
                    <a:cubicBezTo>
                      <a:pt x="57" y="29"/>
                      <a:pt x="0" y="101"/>
                      <a:pt x="0" y="202"/>
                    </a:cubicBezTo>
                    <a:cubicBezTo>
                      <a:pt x="0" y="302"/>
                      <a:pt x="86" y="388"/>
                      <a:pt x="186" y="388"/>
                    </a:cubicBezTo>
                    <a:cubicBezTo>
                      <a:pt x="201" y="288"/>
                      <a:pt x="186" y="173"/>
                      <a:pt x="157" y="43"/>
                    </a:cubicBezTo>
                    <a:cubicBezTo>
                      <a:pt x="157" y="29"/>
                      <a:pt x="157" y="15"/>
                      <a:pt x="14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1"/>
              <p:cNvSpPr/>
              <p:nvPr/>
            </p:nvSpPr>
            <p:spPr>
              <a:xfrm>
                <a:off x="6070625" y="874350"/>
                <a:ext cx="72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02" extrusionOk="0">
                    <a:moveTo>
                      <a:pt x="144" y="0"/>
                    </a:moveTo>
                    <a:cubicBezTo>
                      <a:pt x="58" y="0"/>
                      <a:pt x="0" y="71"/>
                      <a:pt x="0" y="158"/>
                    </a:cubicBezTo>
                    <a:cubicBezTo>
                      <a:pt x="0" y="230"/>
                      <a:pt x="58" y="301"/>
                      <a:pt x="144" y="301"/>
                    </a:cubicBezTo>
                    <a:cubicBezTo>
                      <a:pt x="230" y="301"/>
                      <a:pt x="288" y="230"/>
                      <a:pt x="288" y="158"/>
                    </a:cubicBezTo>
                    <a:cubicBezTo>
                      <a:pt x="288" y="71"/>
                      <a:pt x="230" y="0"/>
                      <a:pt x="1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41"/>
              <p:cNvSpPr/>
              <p:nvPr/>
            </p:nvSpPr>
            <p:spPr>
              <a:xfrm>
                <a:off x="6070275" y="909525"/>
                <a:ext cx="79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0" extrusionOk="0">
                    <a:moveTo>
                      <a:pt x="273" y="1"/>
                    </a:moveTo>
                    <a:cubicBezTo>
                      <a:pt x="202" y="15"/>
                      <a:pt x="129" y="43"/>
                      <a:pt x="43" y="58"/>
                    </a:cubicBezTo>
                    <a:lnTo>
                      <a:pt x="14" y="58"/>
                    </a:lnTo>
                    <a:cubicBezTo>
                      <a:pt x="1" y="72"/>
                      <a:pt x="1" y="87"/>
                      <a:pt x="1" y="101"/>
                    </a:cubicBezTo>
                    <a:cubicBezTo>
                      <a:pt x="1" y="187"/>
                      <a:pt x="72" y="259"/>
                      <a:pt x="158" y="259"/>
                    </a:cubicBezTo>
                    <a:cubicBezTo>
                      <a:pt x="244" y="259"/>
                      <a:pt x="317" y="187"/>
                      <a:pt x="317" y="101"/>
                    </a:cubicBezTo>
                    <a:cubicBezTo>
                      <a:pt x="317" y="58"/>
                      <a:pt x="302" y="29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1"/>
              <p:cNvSpPr/>
              <p:nvPr/>
            </p:nvSpPr>
            <p:spPr>
              <a:xfrm>
                <a:off x="6069900" y="941475"/>
                <a:ext cx="86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6" extrusionOk="0">
                    <a:moveTo>
                      <a:pt x="173" y="0"/>
                    </a:moveTo>
                    <a:cubicBezTo>
                      <a:pt x="87" y="0"/>
                      <a:pt x="1" y="87"/>
                      <a:pt x="1" y="173"/>
                    </a:cubicBezTo>
                    <a:cubicBezTo>
                      <a:pt x="1" y="259"/>
                      <a:pt x="87" y="345"/>
                      <a:pt x="173" y="345"/>
                    </a:cubicBezTo>
                    <a:cubicBezTo>
                      <a:pt x="259" y="345"/>
                      <a:pt x="345" y="259"/>
                      <a:pt x="345" y="173"/>
                    </a:cubicBezTo>
                    <a:cubicBezTo>
                      <a:pt x="345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1"/>
              <p:cNvSpPr/>
              <p:nvPr/>
            </p:nvSpPr>
            <p:spPr>
              <a:xfrm>
                <a:off x="6069900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3" y="0"/>
                      <a:pt x="1" y="73"/>
                      <a:pt x="1" y="173"/>
                    </a:cubicBezTo>
                    <a:cubicBezTo>
                      <a:pt x="1" y="274"/>
                      <a:pt x="73" y="360"/>
                      <a:pt x="173" y="360"/>
                    </a:cubicBezTo>
                    <a:cubicBezTo>
                      <a:pt x="274" y="360"/>
                      <a:pt x="345" y="274"/>
                      <a:pt x="345" y="173"/>
                    </a:cubicBezTo>
                    <a:cubicBezTo>
                      <a:pt x="345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1"/>
              <p:cNvSpPr/>
              <p:nvPr/>
            </p:nvSpPr>
            <p:spPr>
              <a:xfrm>
                <a:off x="6069550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41"/>
              <p:cNvSpPr/>
              <p:nvPr/>
            </p:nvSpPr>
            <p:spPr>
              <a:xfrm>
                <a:off x="6069175" y="1042375"/>
                <a:ext cx="101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17" y="388"/>
                      <a:pt x="403" y="302"/>
                      <a:pt x="403" y="202"/>
                    </a:cubicBezTo>
                    <a:cubicBezTo>
                      <a:pt x="403" y="87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41"/>
              <p:cNvSpPr/>
              <p:nvPr/>
            </p:nvSpPr>
            <p:spPr>
              <a:xfrm>
                <a:off x="6069175" y="1075750"/>
                <a:ext cx="68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45" extrusionOk="0">
                    <a:moveTo>
                      <a:pt x="202" y="1"/>
                    </a:moveTo>
                    <a:cubicBezTo>
                      <a:pt x="116" y="1"/>
                      <a:pt x="45" y="58"/>
                      <a:pt x="1" y="144"/>
                    </a:cubicBezTo>
                    <a:cubicBezTo>
                      <a:pt x="102" y="102"/>
                      <a:pt x="188" y="58"/>
                      <a:pt x="274" y="16"/>
                    </a:cubicBezTo>
                    <a:cubicBezTo>
                      <a:pt x="246" y="16"/>
                      <a:pt x="231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41"/>
              <p:cNvSpPr/>
              <p:nvPr/>
            </p:nvSpPr>
            <p:spPr>
              <a:xfrm>
                <a:off x="6069900" y="1144700"/>
                <a:ext cx="4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1" y="15"/>
                    </a:moveTo>
                    <a:cubicBezTo>
                      <a:pt x="1" y="15"/>
                      <a:pt x="1" y="0"/>
                      <a:pt x="16" y="0"/>
                    </a:cubicBezTo>
                    <a:cubicBezTo>
                      <a:pt x="1" y="0"/>
                      <a:pt x="1" y="15"/>
                      <a:pt x="1" y="15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41"/>
              <p:cNvSpPr/>
              <p:nvPr/>
            </p:nvSpPr>
            <p:spPr>
              <a:xfrm>
                <a:off x="6039400" y="874350"/>
                <a:ext cx="75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8" y="0"/>
                    </a:moveTo>
                    <a:cubicBezTo>
                      <a:pt x="129" y="0"/>
                      <a:pt x="115" y="14"/>
                      <a:pt x="100" y="14"/>
                    </a:cubicBezTo>
                    <a:cubicBezTo>
                      <a:pt x="87" y="29"/>
                      <a:pt x="58" y="43"/>
                      <a:pt x="43" y="58"/>
                    </a:cubicBezTo>
                    <a:cubicBezTo>
                      <a:pt x="29" y="71"/>
                      <a:pt x="0" y="115"/>
                      <a:pt x="0" y="158"/>
                    </a:cubicBezTo>
                    <a:cubicBezTo>
                      <a:pt x="0" y="230"/>
                      <a:pt x="72" y="301"/>
                      <a:pt x="158" y="301"/>
                    </a:cubicBezTo>
                    <a:cubicBezTo>
                      <a:pt x="230" y="301"/>
                      <a:pt x="301" y="230"/>
                      <a:pt x="301" y="158"/>
                    </a:cubicBezTo>
                    <a:cubicBezTo>
                      <a:pt x="301" y="71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41"/>
              <p:cNvSpPr/>
              <p:nvPr/>
            </p:nvSpPr>
            <p:spPr>
              <a:xfrm>
                <a:off x="6039400" y="908100"/>
                <a:ext cx="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17" extrusionOk="0">
                    <a:moveTo>
                      <a:pt x="158" y="0"/>
                    </a:moveTo>
                    <a:cubicBezTo>
                      <a:pt x="72" y="0"/>
                      <a:pt x="0" y="72"/>
                      <a:pt x="0" y="158"/>
                    </a:cubicBezTo>
                    <a:cubicBezTo>
                      <a:pt x="0" y="244"/>
                      <a:pt x="72" y="316"/>
                      <a:pt x="158" y="316"/>
                    </a:cubicBezTo>
                    <a:cubicBezTo>
                      <a:pt x="244" y="316"/>
                      <a:pt x="301" y="244"/>
                      <a:pt x="301" y="158"/>
                    </a:cubicBezTo>
                    <a:cubicBezTo>
                      <a:pt x="301" y="72"/>
                      <a:pt x="244" y="0"/>
                      <a:pt x="15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41"/>
              <p:cNvSpPr/>
              <p:nvPr/>
            </p:nvSpPr>
            <p:spPr>
              <a:xfrm>
                <a:off x="6039025" y="941475"/>
                <a:ext cx="83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6" extrusionOk="0">
                    <a:moveTo>
                      <a:pt x="173" y="0"/>
                    </a:moveTo>
                    <a:cubicBezTo>
                      <a:pt x="73" y="0"/>
                      <a:pt x="0" y="87"/>
                      <a:pt x="0" y="173"/>
                    </a:cubicBezTo>
                    <a:cubicBezTo>
                      <a:pt x="0" y="259"/>
                      <a:pt x="73" y="345"/>
                      <a:pt x="173" y="345"/>
                    </a:cubicBezTo>
                    <a:cubicBezTo>
                      <a:pt x="259" y="345"/>
                      <a:pt x="331" y="259"/>
                      <a:pt x="331" y="173"/>
                    </a:cubicBezTo>
                    <a:cubicBezTo>
                      <a:pt x="331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41"/>
              <p:cNvSpPr/>
              <p:nvPr/>
            </p:nvSpPr>
            <p:spPr>
              <a:xfrm>
                <a:off x="6038675" y="975225"/>
                <a:ext cx="90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87" y="0"/>
                    </a:moveTo>
                    <a:cubicBezTo>
                      <a:pt x="87" y="0"/>
                      <a:pt x="1" y="73"/>
                      <a:pt x="1" y="173"/>
                    </a:cubicBezTo>
                    <a:cubicBezTo>
                      <a:pt x="1" y="274"/>
                      <a:pt x="87" y="360"/>
                      <a:pt x="187" y="360"/>
                    </a:cubicBezTo>
                    <a:cubicBezTo>
                      <a:pt x="273" y="360"/>
                      <a:pt x="359" y="274"/>
                      <a:pt x="359" y="173"/>
                    </a:cubicBezTo>
                    <a:cubicBezTo>
                      <a:pt x="359" y="73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41"/>
              <p:cNvSpPr/>
              <p:nvPr/>
            </p:nvSpPr>
            <p:spPr>
              <a:xfrm>
                <a:off x="6038675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7" y="1"/>
                    </a:moveTo>
                    <a:cubicBezTo>
                      <a:pt x="72" y="1"/>
                      <a:pt x="1" y="87"/>
                      <a:pt x="1" y="187"/>
                    </a:cubicBezTo>
                    <a:cubicBezTo>
                      <a:pt x="1" y="302"/>
                      <a:pt x="72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41"/>
              <p:cNvSpPr/>
              <p:nvPr/>
            </p:nvSpPr>
            <p:spPr>
              <a:xfrm>
                <a:off x="6038300" y="1042375"/>
                <a:ext cx="97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03" y="388"/>
                      <a:pt x="389" y="302"/>
                      <a:pt x="389" y="202"/>
                    </a:cubicBezTo>
                    <a:cubicBezTo>
                      <a:pt x="389" y="87"/>
                      <a:pt x="303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41"/>
              <p:cNvSpPr/>
              <p:nvPr/>
            </p:nvSpPr>
            <p:spPr>
              <a:xfrm>
                <a:off x="6037950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41"/>
              <p:cNvSpPr/>
              <p:nvPr/>
            </p:nvSpPr>
            <p:spPr>
              <a:xfrm>
                <a:off x="6037600" y="1109500"/>
                <a:ext cx="11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32" extrusionOk="0">
                    <a:moveTo>
                      <a:pt x="230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46"/>
                      <a:pt x="101" y="432"/>
                      <a:pt x="230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41"/>
              <p:cNvSpPr/>
              <p:nvPr/>
            </p:nvSpPr>
            <p:spPr>
              <a:xfrm>
                <a:off x="603760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1" y="0"/>
                      <a:pt x="0" y="115"/>
                      <a:pt x="0" y="230"/>
                    </a:cubicBezTo>
                    <a:cubicBezTo>
                      <a:pt x="0" y="359"/>
                      <a:pt x="101" y="460"/>
                      <a:pt x="230" y="460"/>
                    </a:cubicBezTo>
                    <a:cubicBezTo>
                      <a:pt x="345" y="460"/>
                      <a:pt x="460" y="359"/>
                      <a:pt x="460" y="230"/>
                    </a:cubicBezTo>
                    <a:cubicBezTo>
                      <a:pt x="460" y="115"/>
                      <a:pt x="345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1"/>
              <p:cNvSpPr/>
              <p:nvPr/>
            </p:nvSpPr>
            <p:spPr>
              <a:xfrm>
                <a:off x="6036875" y="1210775"/>
                <a:ext cx="50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75" extrusionOk="0">
                    <a:moveTo>
                      <a:pt x="159" y="0"/>
                    </a:moveTo>
                    <a:cubicBezTo>
                      <a:pt x="73" y="29"/>
                      <a:pt x="0" y="130"/>
                      <a:pt x="0" y="230"/>
                    </a:cubicBezTo>
                    <a:cubicBezTo>
                      <a:pt x="0" y="345"/>
                      <a:pt x="86" y="446"/>
                      <a:pt x="201" y="475"/>
                    </a:cubicBezTo>
                    <a:cubicBezTo>
                      <a:pt x="201" y="316"/>
                      <a:pt x="188" y="159"/>
                      <a:pt x="1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1"/>
              <p:cNvSpPr/>
              <p:nvPr/>
            </p:nvSpPr>
            <p:spPr>
              <a:xfrm>
                <a:off x="6036525" y="1243800"/>
                <a:ext cx="79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18" extrusionOk="0">
                    <a:moveTo>
                      <a:pt x="273" y="0"/>
                    </a:moveTo>
                    <a:cubicBezTo>
                      <a:pt x="129" y="0"/>
                      <a:pt x="1" y="115"/>
                      <a:pt x="1" y="259"/>
                    </a:cubicBezTo>
                    <a:cubicBezTo>
                      <a:pt x="1" y="403"/>
                      <a:pt x="129" y="517"/>
                      <a:pt x="273" y="517"/>
                    </a:cubicBezTo>
                    <a:lnTo>
                      <a:pt x="317" y="51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41"/>
              <p:cNvSpPr/>
              <p:nvPr/>
            </p:nvSpPr>
            <p:spPr>
              <a:xfrm>
                <a:off x="6036525" y="1277200"/>
                <a:ext cx="122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47" extrusionOk="0">
                    <a:moveTo>
                      <a:pt x="273" y="1"/>
                    </a:moveTo>
                    <a:cubicBezTo>
                      <a:pt x="115" y="1"/>
                      <a:pt x="1" y="129"/>
                      <a:pt x="1" y="273"/>
                    </a:cubicBezTo>
                    <a:cubicBezTo>
                      <a:pt x="1" y="431"/>
                      <a:pt x="115" y="546"/>
                      <a:pt x="273" y="546"/>
                    </a:cubicBezTo>
                    <a:cubicBezTo>
                      <a:pt x="359" y="546"/>
                      <a:pt x="431" y="503"/>
                      <a:pt x="489" y="445"/>
                    </a:cubicBezTo>
                    <a:cubicBezTo>
                      <a:pt x="474" y="317"/>
                      <a:pt x="445" y="187"/>
                      <a:pt x="431" y="58"/>
                    </a:cubicBezTo>
                    <a:cubicBezTo>
                      <a:pt x="388" y="29"/>
                      <a:pt x="330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41"/>
              <p:cNvSpPr/>
              <p:nvPr/>
            </p:nvSpPr>
            <p:spPr>
              <a:xfrm>
                <a:off x="6036150" y="1310950"/>
                <a:ext cx="1152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32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03"/>
                      <a:pt x="73" y="489"/>
                      <a:pt x="159" y="531"/>
                    </a:cubicBezTo>
                    <a:cubicBezTo>
                      <a:pt x="303" y="403"/>
                      <a:pt x="403" y="244"/>
                      <a:pt x="460" y="72"/>
                    </a:cubicBezTo>
                    <a:cubicBezTo>
                      <a:pt x="418" y="29"/>
                      <a:pt x="3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41"/>
              <p:cNvSpPr/>
              <p:nvPr/>
            </p:nvSpPr>
            <p:spPr>
              <a:xfrm>
                <a:off x="6035425" y="1378075"/>
                <a:ext cx="155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05" extrusionOk="0">
                    <a:moveTo>
                      <a:pt x="317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17" y="604"/>
                    </a:cubicBezTo>
                    <a:cubicBezTo>
                      <a:pt x="475" y="604"/>
                      <a:pt x="604" y="489"/>
                      <a:pt x="619" y="332"/>
                    </a:cubicBezTo>
                    <a:cubicBezTo>
                      <a:pt x="604" y="259"/>
                      <a:pt x="575" y="188"/>
                      <a:pt x="562" y="131"/>
                    </a:cubicBezTo>
                    <a:cubicBezTo>
                      <a:pt x="504" y="44"/>
                      <a:pt x="418" y="1"/>
                      <a:pt x="3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41"/>
              <p:cNvSpPr/>
              <p:nvPr/>
            </p:nvSpPr>
            <p:spPr>
              <a:xfrm>
                <a:off x="60354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31" y="0"/>
                      <a:pt x="1" y="144"/>
                      <a:pt x="1" y="316"/>
                    </a:cubicBezTo>
                    <a:cubicBezTo>
                      <a:pt x="1" y="488"/>
                      <a:pt x="131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41"/>
              <p:cNvSpPr/>
              <p:nvPr/>
            </p:nvSpPr>
            <p:spPr>
              <a:xfrm>
                <a:off x="6035100" y="1445250"/>
                <a:ext cx="161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2" y="646"/>
                      <a:pt x="646" y="502"/>
                      <a:pt x="646" y="316"/>
                    </a:cubicBezTo>
                    <a:cubicBezTo>
                      <a:pt x="646" y="144"/>
                      <a:pt x="502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41"/>
              <p:cNvSpPr/>
              <p:nvPr/>
            </p:nvSpPr>
            <p:spPr>
              <a:xfrm>
                <a:off x="6034725" y="1478625"/>
                <a:ext cx="162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76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76"/>
                      <a:pt x="345" y="676"/>
                    </a:cubicBezTo>
                    <a:cubicBezTo>
                      <a:pt x="446" y="676"/>
                      <a:pt x="546" y="618"/>
                      <a:pt x="603" y="546"/>
                    </a:cubicBezTo>
                    <a:lnTo>
                      <a:pt x="647" y="201"/>
                    </a:lnTo>
                    <a:cubicBezTo>
                      <a:pt x="590" y="86"/>
                      <a:pt x="475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41"/>
              <p:cNvSpPr/>
              <p:nvPr/>
            </p:nvSpPr>
            <p:spPr>
              <a:xfrm>
                <a:off x="6034375" y="1512375"/>
                <a:ext cx="122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90" extrusionOk="0">
                    <a:moveTo>
                      <a:pt x="359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59" y="690"/>
                    </a:cubicBezTo>
                    <a:cubicBezTo>
                      <a:pt x="374" y="632"/>
                      <a:pt x="388" y="561"/>
                      <a:pt x="403" y="504"/>
                    </a:cubicBezTo>
                    <a:lnTo>
                      <a:pt x="489" y="29"/>
                    </a:lnTo>
                    <a:cubicBezTo>
                      <a:pt x="445" y="15"/>
                      <a:pt x="403" y="0"/>
                      <a:pt x="3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41"/>
              <p:cNvSpPr/>
              <p:nvPr/>
            </p:nvSpPr>
            <p:spPr>
              <a:xfrm>
                <a:off x="6034375" y="1546850"/>
                <a:ext cx="50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18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87" y="57"/>
                      <a:pt x="0" y="172"/>
                      <a:pt x="0" y="316"/>
                    </a:cubicBezTo>
                    <a:cubicBezTo>
                      <a:pt x="0" y="388"/>
                      <a:pt x="14" y="460"/>
                      <a:pt x="58" y="517"/>
                    </a:cubicBezTo>
                    <a:cubicBezTo>
                      <a:pt x="115" y="345"/>
                      <a:pt x="158" y="172"/>
                      <a:pt x="20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41"/>
              <p:cNvSpPr/>
              <p:nvPr/>
            </p:nvSpPr>
            <p:spPr>
              <a:xfrm>
                <a:off x="6008150" y="908100"/>
                <a:ext cx="79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0"/>
                    </a:moveTo>
                    <a:cubicBezTo>
                      <a:pt x="73" y="0"/>
                      <a:pt x="0" y="72"/>
                      <a:pt x="0" y="158"/>
                    </a:cubicBezTo>
                    <a:cubicBezTo>
                      <a:pt x="0" y="244"/>
                      <a:pt x="73" y="316"/>
                      <a:pt x="159" y="316"/>
                    </a:cubicBezTo>
                    <a:cubicBezTo>
                      <a:pt x="245" y="316"/>
                      <a:pt x="316" y="244"/>
                      <a:pt x="316" y="158"/>
                    </a:cubicBezTo>
                    <a:cubicBezTo>
                      <a:pt x="316" y="72"/>
                      <a:pt x="245" y="0"/>
                      <a:pt x="1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41"/>
              <p:cNvSpPr/>
              <p:nvPr/>
            </p:nvSpPr>
            <p:spPr>
              <a:xfrm>
                <a:off x="6008150" y="941475"/>
                <a:ext cx="83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6" extrusionOk="0">
                    <a:moveTo>
                      <a:pt x="159" y="0"/>
                    </a:moveTo>
                    <a:cubicBezTo>
                      <a:pt x="73" y="0"/>
                      <a:pt x="0" y="87"/>
                      <a:pt x="0" y="173"/>
                    </a:cubicBezTo>
                    <a:cubicBezTo>
                      <a:pt x="0" y="259"/>
                      <a:pt x="73" y="345"/>
                      <a:pt x="159" y="345"/>
                    </a:cubicBezTo>
                    <a:cubicBezTo>
                      <a:pt x="259" y="345"/>
                      <a:pt x="331" y="259"/>
                      <a:pt x="331" y="173"/>
                    </a:cubicBezTo>
                    <a:cubicBezTo>
                      <a:pt x="331" y="87"/>
                      <a:pt x="259" y="0"/>
                      <a:pt x="1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1"/>
              <p:cNvSpPr/>
              <p:nvPr/>
            </p:nvSpPr>
            <p:spPr>
              <a:xfrm>
                <a:off x="6007800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2" y="0"/>
                      <a:pt x="1" y="73"/>
                      <a:pt x="1" y="173"/>
                    </a:cubicBezTo>
                    <a:cubicBezTo>
                      <a:pt x="1" y="274"/>
                      <a:pt x="72" y="360"/>
                      <a:pt x="173" y="360"/>
                    </a:cubicBezTo>
                    <a:cubicBezTo>
                      <a:pt x="273" y="360"/>
                      <a:pt x="345" y="274"/>
                      <a:pt x="345" y="173"/>
                    </a:cubicBezTo>
                    <a:cubicBezTo>
                      <a:pt x="345" y="73"/>
                      <a:pt x="273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1"/>
              <p:cNvSpPr/>
              <p:nvPr/>
            </p:nvSpPr>
            <p:spPr>
              <a:xfrm>
                <a:off x="6007425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8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8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41"/>
              <p:cNvSpPr/>
              <p:nvPr/>
            </p:nvSpPr>
            <p:spPr>
              <a:xfrm>
                <a:off x="6007075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101" y="1"/>
                      <a:pt x="1" y="87"/>
                      <a:pt x="1" y="202"/>
                    </a:cubicBezTo>
                    <a:cubicBezTo>
                      <a:pt x="1" y="302"/>
                      <a:pt x="101" y="388"/>
                      <a:pt x="202" y="388"/>
                    </a:cubicBezTo>
                    <a:cubicBezTo>
                      <a:pt x="317" y="388"/>
                      <a:pt x="403" y="302"/>
                      <a:pt x="403" y="202"/>
                    </a:cubicBezTo>
                    <a:cubicBezTo>
                      <a:pt x="403" y="87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41"/>
              <p:cNvSpPr/>
              <p:nvPr/>
            </p:nvSpPr>
            <p:spPr>
              <a:xfrm>
                <a:off x="6007075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7" y="332"/>
                      <a:pt x="417" y="217"/>
                    </a:cubicBezTo>
                    <a:cubicBezTo>
                      <a:pt x="417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1"/>
              <p:cNvSpPr/>
              <p:nvPr/>
            </p:nvSpPr>
            <p:spPr>
              <a:xfrm>
                <a:off x="6006700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46" y="432"/>
                      <a:pt x="432" y="346"/>
                      <a:pt x="432" y="217"/>
                    </a:cubicBezTo>
                    <a:cubicBezTo>
                      <a:pt x="432" y="102"/>
                      <a:pt x="346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1"/>
              <p:cNvSpPr/>
              <p:nvPr/>
            </p:nvSpPr>
            <p:spPr>
              <a:xfrm>
                <a:off x="6006375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1"/>
              <p:cNvSpPr/>
              <p:nvPr/>
            </p:nvSpPr>
            <p:spPr>
              <a:xfrm>
                <a:off x="60060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4" y="474"/>
                      <a:pt x="488" y="374"/>
                      <a:pt x="488" y="244"/>
                    </a:cubicBezTo>
                    <a:cubicBezTo>
                      <a:pt x="488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41"/>
              <p:cNvSpPr/>
              <p:nvPr/>
            </p:nvSpPr>
            <p:spPr>
              <a:xfrm>
                <a:off x="60060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5" y="504"/>
                    </a:cubicBezTo>
                    <a:cubicBezTo>
                      <a:pt x="389" y="504"/>
                      <a:pt x="503" y="389"/>
                      <a:pt x="503" y="259"/>
                    </a:cubicBezTo>
                    <a:cubicBezTo>
                      <a:pt x="503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41"/>
              <p:cNvSpPr/>
              <p:nvPr/>
            </p:nvSpPr>
            <p:spPr>
              <a:xfrm>
                <a:off x="6005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17" y="403"/>
                      <a:pt x="517" y="259"/>
                    </a:cubicBezTo>
                    <a:cubicBezTo>
                      <a:pt x="517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41"/>
              <p:cNvSpPr/>
              <p:nvPr/>
            </p:nvSpPr>
            <p:spPr>
              <a:xfrm>
                <a:off x="60052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41"/>
              <p:cNvSpPr/>
              <p:nvPr/>
            </p:nvSpPr>
            <p:spPr>
              <a:xfrm>
                <a:off x="6004925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1"/>
              <p:cNvSpPr/>
              <p:nvPr/>
            </p:nvSpPr>
            <p:spPr>
              <a:xfrm>
                <a:off x="60049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45" y="590"/>
                      <a:pt x="589" y="460"/>
                      <a:pt x="589" y="303"/>
                    </a:cubicBezTo>
                    <a:cubicBezTo>
                      <a:pt x="589" y="131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1"/>
              <p:cNvSpPr/>
              <p:nvPr/>
            </p:nvSpPr>
            <p:spPr>
              <a:xfrm>
                <a:off x="60045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75"/>
                      <a:pt x="131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41"/>
              <p:cNvSpPr/>
              <p:nvPr/>
            </p:nvSpPr>
            <p:spPr>
              <a:xfrm>
                <a:off x="6004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41"/>
              <p:cNvSpPr/>
              <p:nvPr/>
            </p:nvSpPr>
            <p:spPr>
              <a:xfrm>
                <a:off x="6004200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502"/>
                      <a:pt x="145" y="646"/>
                      <a:pt x="317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41"/>
              <p:cNvSpPr/>
              <p:nvPr/>
            </p:nvSpPr>
            <p:spPr>
              <a:xfrm>
                <a:off x="600382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32" y="0"/>
                    </a:moveTo>
                    <a:cubicBezTo>
                      <a:pt x="145" y="0"/>
                      <a:pt x="1" y="159"/>
                      <a:pt x="1" y="345"/>
                    </a:cubicBezTo>
                    <a:cubicBezTo>
                      <a:pt x="1" y="532"/>
                      <a:pt x="145" y="676"/>
                      <a:pt x="332" y="676"/>
                    </a:cubicBezTo>
                    <a:cubicBezTo>
                      <a:pt x="518" y="676"/>
                      <a:pt x="677" y="532"/>
                      <a:pt x="677" y="345"/>
                    </a:cubicBezTo>
                    <a:cubicBezTo>
                      <a:pt x="677" y="159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41"/>
              <p:cNvSpPr/>
              <p:nvPr/>
            </p:nvSpPr>
            <p:spPr>
              <a:xfrm>
                <a:off x="6003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45" y="690"/>
                    </a:cubicBezTo>
                    <a:cubicBezTo>
                      <a:pt x="546" y="690"/>
                      <a:pt x="690" y="532"/>
                      <a:pt x="690" y="345"/>
                    </a:cubicBezTo>
                    <a:cubicBezTo>
                      <a:pt x="690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41"/>
              <p:cNvSpPr/>
              <p:nvPr/>
            </p:nvSpPr>
            <p:spPr>
              <a:xfrm>
                <a:off x="60031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41"/>
              <p:cNvSpPr/>
              <p:nvPr/>
            </p:nvSpPr>
            <p:spPr>
              <a:xfrm>
                <a:off x="600312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60" y="732"/>
                    </a:cubicBezTo>
                    <a:cubicBezTo>
                      <a:pt x="561" y="732"/>
                      <a:pt x="733" y="575"/>
                      <a:pt x="733" y="359"/>
                    </a:cubicBezTo>
                    <a:cubicBezTo>
                      <a:pt x="733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41"/>
              <p:cNvSpPr/>
              <p:nvPr/>
            </p:nvSpPr>
            <p:spPr>
              <a:xfrm>
                <a:off x="6002775" y="1612900"/>
                <a:ext cx="154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763" extrusionOk="0">
                    <a:moveTo>
                      <a:pt x="374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58" y="762"/>
                      <a:pt x="374" y="762"/>
                    </a:cubicBezTo>
                    <a:cubicBezTo>
                      <a:pt x="460" y="533"/>
                      <a:pt x="531" y="317"/>
                      <a:pt x="617" y="87"/>
                    </a:cubicBezTo>
                    <a:cubicBezTo>
                      <a:pt x="546" y="44"/>
                      <a:pt x="46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41"/>
              <p:cNvSpPr/>
              <p:nvPr/>
            </p:nvSpPr>
            <p:spPr>
              <a:xfrm>
                <a:off x="5982300" y="914550"/>
                <a:ext cx="182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44" extrusionOk="0">
                    <a:moveTo>
                      <a:pt x="73" y="1"/>
                    </a:moveTo>
                    <a:lnTo>
                      <a:pt x="73" y="1"/>
                    </a:lnTo>
                    <a:cubicBezTo>
                      <a:pt x="44" y="15"/>
                      <a:pt x="29" y="30"/>
                      <a:pt x="0" y="43"/>
                    </a:cubicBezTo>
                    <a:cubicBezTo>
                      <a:pt x="29" y="30"/>
                      <a:pt x="58" y="15"/>
                      <a:pt x="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41"/>
              <p:cNvSpPr/>
              <p:nvPr/>
            </p:nvSpPr>
            <p:spPr>
              <a:xfrm>
                <a:off x="5976925" y="941475"/>
                <a:ext cx="82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46" extrusionOk="0">
                    <a:moveTo>
                      <a:pt x="173" y="0"/>
                    </a:moveTo>
                    <a:cubicBezTo>
                      <a:pt x="72" y="0"/>
                      <a:pt x="0" y="87"/>
                      <a:pt x="0" y="173"/>
                    </a:cubicBezTo>
                    <a:cubicBezTo>
                      <a:pt x="0" y="259"/>
                      <a:pt x="72" y="345"/>
                      <a:pt x="173" y="345"/>
                    </a:cubicBezTo>
                    <a:cubicBezTo>
                      <a:pt x="259" y="345"/>
                      <a:pt x="330" y="259"/>
                      <a:pt x="330" y="173"/>
                    </a:cubicBezTo>
                    <a:cubicBezTo>
                      <a:pt x="330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41"/>
              <p:cNvSpPr/>
              <p:nvPr/>
            </p:nvSpPr>
            <p:spPr>
              <a:xfrm>
                <a:off x="5976925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2" y="0"/>
                      <a:pt x="0" y="73"/>
                      <a:pt x="0" y="173"/>
                    </a:cubicBezTo>
                    <a:cubicBezTo>
                      <a:pt x="0" y="274"/>
                      <a:pt x="72" y="360"/>
                      <a:pt x="173" y="360"/>
                    </a:cubicBezTo>
                    <a:cubicBezTo>
                      <a:pt x="273" y="360"/>
                      <a:pt x="345" y="274"/>
                      <a:pt x="345" y="173"/>
                    </a:cubicBezTo>
                    <a:cubicBezTo>
                      <a:pt x="345" y="73"/>
                      <a:pt x="273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1"/>
              <p:cNvSpPr/>
              <p:nvPr/>
            </p:nvSpPr>
            <p:spPr>
              <a:xfrm>
                <a:off x="5976550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8" y="1"/>
                    </a:moveTo>
                    <a:cubicBezTo>
                      <a:pt x="87" y="1"/>
                      <a:pt x="0" y="87"/>
                      <a:pt x="0" y="187"/>
                    </a:cubicBezTo>
                    <a:cubicBezTo>
                      <a:pt x="0" y="302"/>
                      <a:pt x="87" y="374"/>
                      <a:pt x="188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1"/>
              <p:cNvSpPr/>
              <p:nvPr/>
            </p:nvSpPr>
            <p:spPr>
              <a:xfrm>
                <a:off x="5976200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02" y="388"/>
                      <a:pt x="403" y="302"/>
                      <a:pt x="403" y="202"/>
                    </a:cubicBezTo>
                    <a:cubicBezTo>
                      <a:pt x="403" y="87"/>
                      <a:pt x="302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41"/>
              <p:cNvSpPr/>
              <p:nvPr/>
            </p:nvSpPr>
            <p:spPr>
              <a:xfrm>
                <a:off x="597582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32"/>
                      <a:pt x="102" y="418"/>
                      <a:pt x="217" y="418"/>
                    </a:cubicBezTo>
                    <a:cubicBezTo>
                      <a:pt x="332" y="418"/>
                      <a:pt x="418" y="332"/>
                      <a:pt x="418" y="217"/>
                    </a:cubicBezTo>
                    <a:cubicBezTo>
                      <a:pt x="418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41"/>
              <p:cNvSpPr/>
              <p:nvPr/>
            </p:nvSpPr>
            <p:spPr>
              <a:xfrm>
                <a:off x="59758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46"/>
                      <a:pt x="87" y="432"/>
                      <a:pt x="217" y="432"/>
                    </a:cubicBezTo>
                    <a:cubicBezTo>
                      <a:pt x="332" y="432"/>
                      <a:pt x="432" y="346"/>
                      <a:pt x="432" y="217"/>
                    </a:cubicBezTo>
                    <a:cubicBezTo>
                      <a:pt x="432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41"/>
              <p:cNvSpPr/>
              <p:nvPr/>
            </p:nvSpPr>
            <p:spPr>
              <a:xfrm>
                <a:off x="59754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59" y="460"/>
                      <a:pt x="461" y="359"/>
                      <a:pt x="461" y="230"/>
                    </a:cubicBezTo>
                    <a:cubicBezTo>
                      <a:pt x="461" y="115"/>
                      <a:pt x="359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41"/>
              <p:cNvSpPr/>
              <p:nvPr/>
            </p:nvSpPr>
            <p:spPr>
              <a:xfrm>
                <a:off x="5975125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3" y="474"/>
                      <a:pt x="488" y="374"/>
                      <a:pt x="488" y="244"/>
                    </a:cubicBezTo>
                    <a:cubicBezTo>
                      <a:pt x="488" y="100"/>
                      <a:pt x="373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41"/>
              <p:cNvSpPr/>
              <p:nvPr/>
            </p:nvSpPr>
            <p:spPr>
              <a:xfrm>
                <a:off x="59747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41"/>
              <p:cNvSpPr/>
              <p:nvPr/>
            </p:nvSpPr>
            <p:spPr>
              <a:xfrm>
                <a:off x="597477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41"/>
              <p:cNvSpPr/>
              <p:nvPr/>
            </p:nvSpPr>
            <p:spPr>
              <a:xfrm>
                <a:off x="59744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41"/>
              <p:cNvSpPr/>
              <p:nvPr/>
            </p:nvSpPr>
            <p:spPr>
              <a:xfrm>
                <a:off x="5974050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41"/>
              <p:cNvSpPr/>
              <p:nvPr/>
            </p:nvSpPr>
            <p:spPr>
              <a:xfrm>
                <a:off x="59736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3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60"/>
                      <a:pt x="144" y="590"/>
                      <a:pt x="303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41"/>
              <p:cNvSpPr/>
              <p:nvPr/>
            </p:nvSpPr>
            <p:spPr>
              <a:xfrm>
                <a:off x="59736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41"/>
              <p:cNvSpPr/>
              <p:nvPr/>
            </p:nvSpPr>
            <p:spPr>
              <a:xfrm>
                <a:off x="59733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41"/>
              <p:cNvSpPr/>
              <p:nvPr/>
            </p:nvSpPr>
            <p:spPr>
              <a:xfrm>
                <a:off x="59729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2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2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41"/>
              <p:cNvSpPr/>
              <p:nvPr/>
            </p:nvSpPr>
            <p:spPr>
              <a:xfrm>
                <a:off x="59726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7" y="0"/>
                      <a:pt x="0" y="159"/>
                      <a:pt x="0" y="345"/>
                    </a:cubicBezTo>
                    <a:cubicBezTo>
                      <a:pt x="0" y="532"/>
                      <a:pt x="157" y="676"/>
                      <a:pt x="345" y="676"/>
                    </a:cubicBezTo>
                    <a:cubicBezTo>
                      <a:pt x="531" y="676"/>
                      <a:pt x="675" y="532"/>
                      <a:pt x="675" y="345"/>
                    </a:cubicBezTo>
                    <a:cubicBezTo>
                      <a:pt x="675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41"/>
              <p:cNvSpPr/>
              <p:nvPr/>
            </p:nvSpPr>
            <p:spPr>
              <a:xfrm>
                <a:off x="597262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1" y="690"/>
                      <a:pt x="689" y="532"/>
                      <a:pt x="689" y="345"/>
                    </a:cubicBezTo>
                    <a:cubicBezTo>
                      <a:pt x="689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41"/>
              <p:cNvSpPr/>
              <p:nvPr/>
            </p:nvSpPr>
            <p:spPr>
              <a:xfrm>
                <a:off x="59722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41"/>
              <p:cNvSpPr/>
              <p:nvPr/>
            </p:nvSpPr>
            <p:spPr>
              <a:xfrm>
                <a:off x="59719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41"/>
              <p:cNvSpPr/>
              <p:nvPr/>
            </p:nvSpPr>
            <p:spPr>
              <a:xfrm>
                <a:off x="59715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89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41"/>
              <p:cNvSpPr/>
              <p:nvPr/>
            </p:nvSpPr>
            <p:spPr>
              <a:xfrm>
                <a:off x="59715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41"/>
              <p:cNvSpPr/>
              <p:nvPr/>
            </p:nvSpPr>
            <p:spPr>
              <a:xfrm>
                <a:off x="5946050" y="941475"/>
                <a:ext cx="82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46" extrusionOk="0">
                    <a:moveTo>
                      <a:pt x="158" y="0"/>
                    </a:moveTo>
                    <a:cubicBezTo>
                      <a:pt x="71" y="0"/>
                      <a:pt x="0" y="87"/>
                      <a:pt x="0" y="173"/>
                    </a:cubicBezTo>
                    <a:cubicBezTo>
                      <a:pt x="0" y="259"/>
                      <a:pt x="71" y="345"/>
                      <a:pt x="158" y="345"/>
                    </a:cubicBezTo>
                    <a:cubicBezTo>
                      <a:pt x="259" y="345"/>
                      <a:pt x="330" y="259"/>
                      <a:pt x="330" y="173"/>
                    </a:cubicBezTo>
                    <a:cubicBezTo>
                      <a:pt x="330" y="87"/>
                      <a:pt x="259" y="0"/>
                      <a:pt x="15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41"/>
              <p:cNvSpPr/>
              <p:nvPr/>
            </p:nvSpPr>
            <p:spPr>
              <a:xfrm>
                <a:off x="5945675" y="975225"/>
                <a:ext cx="90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73" y="0"/>
                    </a:moveTo>
                    <a:cubicBezTo>
                      <a:pt x="86" y="0"/>
                      <a:pt x="0" y="73"/>
                      <a:pt x="0" y="173"/>
                    </a:cubicBezTo>
                    <a:cubicBezTo>
                      <a:pt x="0" y="274"/>
                      <a:pt x="86" y="360"/>
                      <a:pt x="173" y="360"/>
                    </a:cubicBezTo>
                    <a:cubicBezTo>
                      <a:pt x="274" y="360"/>
                      <a:pt x="360" y="274"/>
                      <a:pt x="360" y="173"/>
                    </a:cubicBezTo>
                    <a:cubicBezTo>
                      <a:pt x="360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41"/>
              <p:cNvSpPr/>
              <p:nvPr/>
            </p:nvSpPr>
            <p:spPr>
              <a:xfrm>
                <a:off x="594532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7" y="374"/>
                    </a:cubicBezTo>
                    <a:cubicBezTo>
                      <a:pt x="302" y="374"/>
                      <a:pt x="374" y="302"/>
                      <a:pt x="374" y="187"/>
                    </a:cubicBezTo>
                    <a:cubicBezTo>
                      <a:pt x="374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41"/>
              <p:cNvSpPr/>
              <p:nvPr/>
            </p:nvSpPr>
            <p:spPr>
              <a:xfrm>
                <a:off x="5945325" y="10423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187" y="388"/>
                    </a:cubicBezTo>
                    <a:cubicBezTo>
                      <a:pt x="302" y="388"/>
                      <a:pt x="388" y="302"/>
                      <a:pt x="388" y="202"/>
                    </a:cubicBezTo>
                    <a:cubicBezTo>
                      <a:pt x="388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41"/>
              <p:cNvSpPr/>
              <p:nvPr/>
            </p:nvSpPr>
            <p:spPr>
              <a:xfrm>
                <a:off x="5944950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8" y="332"/>
                      <a:pt x="418" y="217"/>
                    </a:cubicBezTo>
                    <a:cubicBezTo>
                      <a:pt x="418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41"/>
              <p:cNvSpPr/>
              <p:nvPr/>
            </p:nvSpPr>
            <p:spPr>
              <a:xfrm>
                <a:off x="5944600" y="1109500"/>
                <a:ext cx="11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32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46"/>
                      <a:pt x="101" y="432"/>
                      <a:pt x="216" y="432"/>
                    </a:cubicBezTo>
                    <a:cubicBezTo>
                      <a:pt x="345" y="432"/>
                      <a:pt x="445" y="346"/>
                      <a:pt x="445" y="217"/>
                    </a:cubicBezTo>
                    <a:cubicBezTo>
                      <a:pt x="445" y="102"/>
                      <a:pt x="345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41"/>
              <p:cNvSpPr/>
              <p:nvPr/>
            </p:nvSpPr>
            <p:spPr>
              <a:xfrm>
                <a:off x="594422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16" y="0"/>
                      <a:pt x="1" y="115"/>
                      <a:pt x="1" y="230"/>
                    </a:cubicBezTo>
                    <a:cubicBezTo>
                      <a:pt x="1" y="359"/>
                      <a:pt x="116" y="460"/>
                      <a:pt x="231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1"/>
              <p:cNvSpPr/>
              <p:nvPr/>
            </p:nvSpPr>
            <p:spPr>
              <a:xfrm>
                <a:off x="5944225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31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31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1"/>
              <p:cNvSpPr/>
              <p:nvPr/>
            </p:nvSpPr>
            <p:spPr>
              <a:xfrm>
                <a:off x="594390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44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4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1"/>
              <p:cNvSpPr/>
              <p:nvPr/>
            </p:nvSpPr>
            <p:spPr>
              <a:xfrm>
                <a:off x="5943525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41"/>
              <p:cNvSpPr/>
              <p:nvPr/>
            </p:nvSpPr>
            <p:spPr>
              <a:xfrm>
                <a:off x="5943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41"/>
              <p:cNvSpPr/>
              <p:nvPr/>
            </p:nvSpPr>
            <p:spPr>
              <a:xfrm>
                <a:off x="5943175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73" y="560"/>
                    </a:cubicBezTo>
                    <a:cubicBezTo>
                      <a:pt x="431" y="560"/>
                      <a:pt x="560" y="432"/>
                      <a:pt x="560" y="288"/>
                    </a:cubicBezTo>
                    <a:cubicBezTo>
                      <a:pt x="560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41"/>
              <p:cNvSpPr/>
              <p:nvPr/>
            </p:nvSpPr>
            <p:spPr>
              <a:xfrm>
                <a:off x="5942800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1"/>
              <p:cNvSpPr/>
              <p:nvPr/>
            </p:nvSpPr>
            <p:spPr>
              <a:xfrm>
                <a:off x="5942450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02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02" y="604"/>
                    </a:cubicBezTo>
                    <a:cubicBezTo>
                      <a:pt x="474" y="604"/>
                      <a:pt x="618" y="475"/>
                      <a:pt x="618" y="303"/>
                    </a:cubicBezTo>
                    <a:cubicBezTo>
                      <a:pt x="618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1"/>
              <p:cNvSpPr/>
              <p:nvPr/>
            </p:nvSpPr>
            <p:spPr>
              <a:xfrm>
                <a:off x="5942450" y="1411500"/>
                <a:ext cx="154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3" extrusionOk="0">
                    <a:moveTo>
                      <a:pt x="302" y="0"/>
                    </a:moveTo>
                    <a:cubicBezTo>
                      <a:pt x="129" y="0"/>
                      <a:pt x="1" y="144"/>
                      <a:pt x="1" y="316"/>
                    </a:cubicBezTo>
                    <a:cubicBezTo>
                      <a:pt x="1" y="488"/>
                      <a:pt x="129" y="632"/>
                      <a:pt x="302" y="632"/>
                    </a:cubicBezTo>
                    <a:cubicBezTo>
                      <a:pt x="489" y="632"/>
                      <a:pt x="618" y="488"/>
                      <a:pt x="618" y="316"/>
                    </a:cubicBezTo>
                    <a:cubicBezTo>
                      <a:pt x="618" y="144"/>
                      <a:pt x="489" y="0"/>
                      <a:pt x="3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1"/>
              <p:cNvSpPr/>
              <p:nvPr/>
            </p:nvSpPr>
            <p:spPr>
              <a:xfrm>
                <a:off x="59420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17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1"/>
              <p:cNvSpPr/>
              <p:nvPr/>
            </p:nvSpPr>
            <p:spPr>
              <a:xfrm>
                <a:off x="59417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76"/>
                      <a:pt x="331" y="676"/>
                    </a:cubicBezTo>
                    <a:cubicBezTo>
                      <a:pt x="518" y="676"/>
                      <a:pt x="675" y="532"/>
                      <a:pt x="675" y="345"/>
                    </a:cubicBezTo>
                    <a:cubicBezTo>
                      <a:pt x="675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1"/>
              <p:cNvSpPr/>
              <p:nvPr/>
            </p:nvSpPr>
            <p:spPr>
              <a:xfrm>
                <a:off x="5941350" y="1512375"/>
                <a:ext cx="176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0" extrusionOk="0">
                    <a:moveTo>
                      <a:pt x="346" y="0"/>
                    </a:moveTo>
                    <a:cubicBezTo>
                      <a:pt x="160" y="0"/>
                      <a:pt x="1" y="159"/>
                      <a:pt x="1" y="345"/>
                    </a:cubicBezTo>
                    <a:cubicBezTo>
                      <a:pt x="1" y="532"/>
                      <a:pt x="160" y="690"/>
                      <a:pt x="346" y="690"/>
                    </a:cubicBezTo>
                    <a:cubicBezTo>
                      <a:pt x="547" y="690"/>
                      <a:pt x="705" y="532"/>
                      <a:pt x="705" y="345"/>
                    </a:cubicBezTo>
                    <a:cubicBezTo>
                      <a:pt x="705" y="159"/>
                      <a:pt x="547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1"/>
              <p:cNvSpPr/>
              <p:nvPr/>
            </p:nvSpPr>
            <p:spPr>
              <a:xfrm>
                <a:off x="5941350" y="1545775"/>
                <a:ext cx="1765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19" extrusionOk="0">
                    <a:moveTo>
                      <a:pt x="346" y="1"/>
                    </a:moveTo>
                    <a:cubicBezTo>
                      <a:pt x="160" y="1"/>
                      <a:pt x="1" y="158"/>
                      <a:pt x="1" y="359"/>
                    </a:cubicBezTo>
                    <a:cubicBezTo>
                      <a:pt x="1" y="560"/>
                      <a:pt x="160" y="719"/>
                      <a:pt x="346" y="719"/>
                    </a:cubicBezTo>
                    <a:cubicBezTo>
                      <a:pt x="547" y="719"/>
                      <a:pt x="705" y="560"/>
                      <a:pt x="705" y="359"/>
                    </a:cubicBezTo>
                    <a:cubicBezTo>
                      <a:pt x="705" y="158"/>
                      <a:pt x="547" y="1"/>
                      <a:pt x="34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594102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75"/>
                      <a:pt x="158" y="732"/>
                      <a:pt x="359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1"/>
              <p:cNvSpPr/>
              <p:nvPr/>
            </p:nvSpPr>
            <p:spPr>
              <a:xfrm>
                <a:off x="59406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1"/>
              <p:cNvSpPr/>
              <p:nvPr/>
            </p:nvSpPr>
            <p:spPr>
              <a:xfrm>
                <a:off x="5940300" y="1646650"/>
                <a:ext cx="197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90" y="604"/>
                      <a:pt x="790" y="389"/>
                    </a:cubicBezTo>
                    <a:cubicBezTo>
                      <a:pt x="790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5940300" y="1685425"/>
                <a:ext cx="21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390" extrusionOk="0">
                    <a:moveTo>
                      <a:pt x="43" y="1"/>
                    </a:moveTo>
                    <a:cubicBezTo>
                      <a:pt x="14" y="58"/>
                      <a:pt x="0" y="116"/>
                      <a:pt x="0" y="188"/>
                    </a:cubicBezTo>
                    <a:cubicBezTo>
                      <a:pt x="0" y="259"/>
                      <a:pt x="14" y="332"/>
                      <a:pt x="58" y="389"/>
                    </a:cubicBezTo>
                    <a:cubicBezTo>
                      <a:pt x="87" y="259"/>
                      <a:pt x="72" y="131"/>
                      <a:pt x="4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5914800" y="975225"/>
                <a:ext cx="86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61" extrusionOk="0">
                    <a:moveTo>
                      <a:pt x="173" y="0"/>
                    </a:moveTo>
                    <a:cubicBezTo>
                      <a:pt x="73" y="0"/>
                      <a:pt x="0" y="73"/>
                      <a:pt x="0" y="173"/>
                    </a:cubicBezTo>
                    <a:cubicBezTo>
                      <a:pt x="0" y="274"/>
                      <a:pt x="73" y="360"/>
                      <a:pt x="173" y="360"/>
                    </a:cubicBezTo>
                    <a:cubicBezTo>
                      <a:pt x="274" y="360"/>
                      <a:pt x="345" y="274"/>
                      <a:pt x="345" y="173"/>
                    </a:cubicBezTo>
                    <a:cubicBezTo>
                      <a:pt x="345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5914450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7" y="1"/>
                      <a:pt x="0" y="87"/>
                      <a:pt x="0" y="187"/>
                    </a:cubicBezTo>
                    <a:cubicBezTo>
                      <a:pt x="0" y="302"/>
                      <a:pt x="87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5914075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87" y="1"/>
                      <a:pt x="0" y="87"/>
                      <a:pt x="0" y="202"/>
                    </a:cubicBezTo>
                    <a:cubicBezTo>
                      <a:pt x="0" y="302"/>
                      <a:pt x="87" y="388"/>
                      <a:pt x="202" y="388"/>
                    </a:cubicBezTo>
                    <a:cubicBezTo>
                      <a:pt x="316" y="388"/>
                      <a:pt x="403" y="302"/>
                      <a:pt x="403" y="202"/>
                    </a:cubicBezTo>
                    <a:cubicBezTo>
                      <a:pt x="403" y="87"/>
                      <a:pt x="316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591407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2" y="1"/>
                    </a:moveTo>
                    <a:cubicBezTo>
                      <a:pt x="87" y="1"/>
                      <a:pt x="0" y="102"/>
                      <a:pt x="0" y="217"/>
                    </a:cubicBezTo>
                    <a:cubicBezTo>
                      <a:pt x="0" y="332"/>
                      <a:pt x="87" y="418"/>
                      <a:pt x="202" y="418"/>
                    </a:cubicBezTo>
                    <a:cubicBezTo>
                      <a:pt x="316" y="418"/>
                      <a:pt x="418" y="332"/>
                      <a:pt x="418" y="217"/>
                    </a:cubicBezTo>
                    <a:cubicBezTo>
                      <a:pt x="418" y="102"/>
                      <a:pt x="316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59137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46"/>
                      <a:pt x="101" y="432"/>
                      <a:pt x="216" y="432"/>
                    </a:cubicBezTo>
                    <a:cubicBezTo>
                      <a:pt x="330" y="432"/>
                      <a:pt x="432" y="346"/>
                      <a:pt x="432" y="217"/>
                    </a:cubicBezTo>
                    <a:cubicBezTo>
                      <a:pt x="432" y="102"/>
                      <a:pt x="330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1"/>
              <p:cNvSpPr/>
              <p:nvPr/>
            </p:nvSpPr>
            <p:spPr>
              <a:xfrm>
                <a:off x="59133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2" y="0"/>
                      <a:pt x="1" y="115"/>
                      <a:pt x="1" y="230"/>
                    </a:cubicBezTo>
                    <a:cubicBezTo>
                      <a:pt x="1" y="359"/>
                      <a:pt x="102" y="460"/>
                      <a:pt x="231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1"/>
              <p:cNvSpPr/>
              <p:nvPr/>
            </p:nvSpPr>
            <p:spPr>
              <a:xfrm>
                <a:off x="5913000" y="1176675"/>
                <a:ext cx="122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4" extrusionOk="0">
                    <a:moveTo>
                      <a:pt x="245" y="0"/>
                    </a:moveTo>
                    <a:cubicBezTo>
                      <a:pt x="116" y="0"/>
                      <a:pt x="1" y="100"/>
                      <a:pt x="1" y="244"/>
                    </a:cubicBezTo>
                    <a:cubicBezTo>
                      <a:pt x="1" y="374"/>
                      <a:pt x="116" y="474"/>
                      <a:pt x="245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59130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01" y="0"/>
                      <a:pt x="1" y="115"/>
                      <a:pt x="1" y="259"/>
                    </a:cubicBezTo>
                    <a:cubicBezTo>
                      <a:pt x="1" y="389"/>
                      <a:pt x="101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5912625" y="1243800"/>
                <a:ext cx="129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18" extrusionOk="0">
                    <a:moveTo>
                      <a:pt x="260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60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1"/>
              <p:cNvSpPr/>
              <p:nvPr/>
            </p:nvSpPr>
            <p:spPr>
              <a:xfrm>
                <a:off x="59123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1"/>
              <p:cNvSpPr/>
              <p:nvPr/>
            </p:nvSpPr>
            <p:spPr>
              <a:xfrm>
                <a:off x="59119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8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8" y="560"/>
                    </a:cubicBezTo>
                    <a:cubicBezTo>
                      <a:pt x="446" y="560"/>
                      <a:pt x="575" y="432"/>
                      <a:pt x="575" y="288"/>
                    </a:cubicBezTo>
                    <a:cubicBezTo>
                      <a:pt x="575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1"/>
              <p:cNvSpPr/>
              <p:nvPr/>
            </p:nvSpPr>
            <p:spPr>
              <a:xfrm>
                <a:off x="591192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46" y="590"/>
                      <a:pt x="590" y="460"/>
                      <a:pt x="590" y="303"/>
                    </a:cubicBezTo>
                    <a:cubicBezTo>
                      <a:pt x="590" y="131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59115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75"/>
                      <a:pt x="129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5911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1"/>
              <p:cNvSpPr/>
              <p:nvPr/>
            </p:nvSpPr>
            <p:spPr>
              <a:xfrm>
                <a:off x="59108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58" y="0"/>
                      <a:pt x="1" y="144"/>
                      <a:pt x="1" y="316"/>
                    </a:cubicBezTo>
                    <a:cubicBezTo>
                      <a:pt x="1" y="502"/>
                      <a:pt x="158" y="646"/>
                      <a:pt x="331" y="646"/>
                    </a:cubicBezTo>
                    <a:cubicBezTo>
                      <a:pt x="518" y="646"/>
                      <a:pt x="661" y="502"/>
                      <a:pt x="661" y="316"/>
                    </a:cubicBezTo>
                    <a:cubicBezTo>
                      <a:pt x="661" y="144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1"/>
              <p:cNvSpPr/>
              <p:nvPr/>
            </p:nvSpPr>
            <p:spPr>
              <a:xfrm>
                <a:off x="5910850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61" y="532"/>
                      <a:pt x="661" y="345"/>
                    </a:cubicBezTo>
                    <a:cubicBezTo>
                      <a:pt x="661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59104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6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6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59101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7" y="1"/>
                      <a:pt x="0" y="158"/>
                      <a:pt x="0" y="359"/>
                    </a:cubicBezTo>
                    <a:cubicBezTo>
                      <a:pt x="0" y="560"/>
                      <a:pt x="157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1"/>
              <p:cNvSpPr/>
              <p:nvPr/>
            </p:nvSpPr>
            <p:spPr>
              <a:xfrm>
                <a:off x="5909775" y="1579525"/>
                <a:ext cx="186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33" extrusionOk="0">
                    <a:moveTo>
                      <a:pt x="374" y="1"/>
                    </a:moveTo>
                    <a:cubicBezTo>
                      <a:pt x="172" y="1"/>
                      <a:pt x="0" y="158"/>
                      <a:pt x="0" y="359"/>
                    </a:cubicBezTo>
                    <a:cubicBezTo>
                      <a:pt x="0" y="575"/>
                      <a:pt x="172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1"/>
              <p:cNvSpPr/>
              <p:nvPr/>
            </p:nvSpPr>
            <p:spPr>
              <a:xfrm>
                <a:off x="5909775" y="1612900"/>
                <a:ext cx="186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63" extrusionOk="0">
                    <a:moveTo>
                      <a:pt x="374" y="1"/>
                    </a:moveTo>
                    <a:cubicBezTo>
                      <a:pt x="159" y="1"/>
                      <a:pt x="0" y="173"/>
                      <a:pt x="0" y="389"/>
                    </a:cubicBezTo>
                    <a:cubicBezTo>
                      <a:pt x="0" y="590"/>
                      <a:pt x="159" y="762"/>
                      <a:pt x="374" y="762"/>
                    </a:cubicBezTo>
                    <a:cubicBezTo>
                      <a:pt x="590" y="762"/>
                      <a:pt x="747" y="590"/>
                      <a:pt x="747" y="389"/>
                    </a:cubicBezTo>
                    <a:cubicBezTo>
                      <a:pt x="747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59094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59090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8" y="1"/>
                      <a:pt x="0" y="187"/>
                      <a:pt x="0" y="403"/>
                    </a:cubicBezTo>
                    <a:cubicBezTo>
                      <a:pt x="0" y="618"/>
                      <a:pt x="188" y="805"/>
                      <a:pt x="403" y="805"/>
                    </a:cubicBezTo>
                    <a:cubicBezTo>
                      <a:pt x="619" y="805"/>
                      <a:pt x="805" y="618"/>
                      <a:pt x="805" y="403"/>
                    </a:cubicBezTo>
                    <a:cubicBezTo>
                      <a:pt x="805" y="187"/>
                      <a:pt x="619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5908700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6" y="818"/>
                      <a:pt x="834" y="632"/>
                      <a:pt x="834" y="402"/>
                    </a:cubicBezTo>
                    <a:cubicBezTo>
                      <a:pt x="834" y="186"/>
                      <a:pt x="646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1"/>
              <p:cNvSpPr/>
              <p:nvPr/>
            </p:nvSpPr>
            <p:spPr>
              <a:xfrm>
                <a:off x="5908700" y="1747200"/>
                <a:ext cx="147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33" extrusionOk="0">
                    <a:moveTo>
                      <a:pt x="417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503"/>
                      <a:pt x="14" y="575"/>
                      <a:pt x="58" y="632"/>
                    </a:cubicBezTo>
                    <a:cubicBezTo>
                      <a:pt x="273" y="488"/>
                      <a:pt x="445" y="287"/>
                      <a:pt x="589" y="44"/>
                    </a:cubicBezTo>
                    <a:cubicBezTo>
                      <a:pt x="531" y="15"/>
                      <a:pt x="474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1"/>
              <p:cNvSpPr/>
              <p:nvPr/>
            </p:nvSpPr>
            <p:spPr>
              <a:xfrm>
                <a:off x="5883575" y="975950"/>
                <a:ext cx="89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2" extrusionOk="0">
                    <a:moveTo>
                      <a:pt x="273" y="0"/>
                    </a:moveTo>
                    <a:cubicBezTo>
                      <a:pt x="186" y="44"/>
                      <a:pt x="86" y="101"/>
                      <a:pt x="0" y="144"/>
                    </a:cubicBezTo>
                    <a:cubicBezTo>
                      <a:pt x="0" y="245"/>
                      <a:pt x="86" y="331"/>
                      <a:pt x="186" y="331"/>
                    </a:cubicBezTo>
                    <a:cubicBezTo>
                      <a:pt x="273" y="331"/>
                      <a:pt x="359" y="245"/>
                      <a:pt x="359" y="144"/>
                    </a:cubicBezTo>
                    <a:cubicBezTo>
                      <a:pt x="359" y="86"/>
                      <a:pt x="316" y="29"/>
                      <a:pt x="2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1"/>
              <p:cNvSpPr/>
              <p:nvPr/>
            </p:nvSpPr>
            <p:spPr>
              <a:xfrm>
                <a:off x="588357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6" y="1"/>
                    </a:moveTo>
                    <a:cubicBezTo>
                      <a:pt x="71" y="1"/>
                      <a:pt x="0" y="87"/>
                      <a:pt x="0" y="187"/>
                    </a:cubicBezTo>
                    <a:cubicBezTo>
                      <a:pt x="0" y="302"/>
                      <a:pt x="71" y="374"/>
                      <a:pt x="186" y="374"/>
                    </a:cubicBezTo>
                    <a:cubicBezTo>
                      <a:pt x="287" y="374"/>
                      <a:pt x="374" y="302"/>
                      <a:pt x="374" y="187"/>
                    </a:cubicBezTo>
                    <a:cubicBezTo>
                      <a:pt x="374" y="87"/>
                      <a:pt x="287" y="1"/>
                      <a:pt x="18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1"/>
              <p:cNvSpPr/>
              <p:nvPr/>
            </p:nvSpPr>
            <p:spPr>
              <a:xfrm>
                <a:off x="5883200" y="1042375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02" y="388"/>
                      <a:pt x="389" y="302"/>
                      <a:pt x="389" y="202"/>
                    </a:cubicBezTo>
                    <a:cubicBezTo>
                      <a:pt x="389" y="87"/>
                      <a:pt x="302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1"/>
              <p:cNvSpPr/>
              <p:nvPr/>
            </p:nvSpPr>
            <p:spPr>
              <a:xfrm>
                <a:off x="5882850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5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32"/>
                      <a:pt x="100" y="418"/>
                      <a:pt x="215" y="418"/>
                    </a:cubicBezTo>
                    <a:cubicBezTo>
                      <a:pt x="330" y="418"/>
                      <a:pt x="416" y="332"/>
                      <a:pt x="416" y="217"/>
                    </a:cubicBezTo>
                    <a:cubicBezTo>
                      <a:pt x="416" y="102"/>
                      <a:pt x="330" y="1"/>
                      <a:pt x="21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1"/>
              <p:cNvSpPr/>
              <p:nvPr/>
            </p:nvSpPr>
            <p:spPr>
              <a:xfrm>
                <a:off x="5882475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30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30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1"/>
              <p:cNvSpPr/>
              <p:nvPr/>
            </p:nvSpPr>
            <p:spPr>
              <a:xfrm>
                <a:off x="58824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2" y="0"/>
                      <a:pt x="1" y="115"/>
                      <a:pt x="1" y="230"/>
                    </a:cubicBezTo>
                    <a:cubicBezTo>
                      <a:pt x="1" y="359"/>
                      <a:pt x="102" y="460"/>
                      <a:pt x="230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1"/>
              <p:cNvSpPr/>
              <p:nvPr/>
            </p:nvSpPr>
            <p:spPr>
              <a:xfrm>
                <a:off x="5882125" y="1176675"/>
                <a:ext cx="118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4" extrusionOk="0">
                    <a:moveTo>
                      <a:pt x="244" y="0"/>
                    </a:moveTo>
                    <a:cubicBezTo>
                      <a:pt x="101" y="0"/>
                      <a:pt x="1" y="100"/>
                      <a:pt x="1" y="244"/>
                    </a:cubicBezTo>
                    <a:cubicBezTo>
                      <a:pt x="1" y="374"/>
                      <a:pt x="101" y="474"/>
                      <a:pt x="244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1"/>
              <p:cNvSpPr/>
              <p:nvPr/>
            </p:nvSpPr>
            <p:spPr>
              <a:xfrm>
                <a:off x="5881750" y="121005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1"/>
              <p:cNvSpPr/>
              <p:nvPr/>
            </p:nvSpPr>
            <p:spPr>
              <a:xfrm>
                <a:off x="5881425" y="1243800"/>
                <a:ext cx="132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18" extrusionOk="0">
                    <a:moveTo>
                      <a:pt x="272" y="0"/>
                    </a:moveTo>
                    <a:cubicBezTo>
                      <a:pt x="129" y="0"/>
                      <a:pt x="0" y="115"/>
                      <a:pt x="0" y="259"/>
                    </a:cubicBezTo>
                    <a:cubicBezTo>
                      <a:pt x="0" y="403"/>
                      <a:pt x="129" y="517"/>
                      <a:pt x="272" y="517"/>
                    </a:cubicBezTo>
                    <a:cubicBezTo>
                      <a:pt x="416" y="517"/>
                      <a:pt x="531" y="403"/>
                      <a:pt x="531" y="259"/>
                    </a:cubicBezTo>
                    <a:cubicBezTo>
                      <a:pt x="531" y="115"/>
                      <a:pt x="416" y="0"/>
                      <a:pt x="27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5881425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2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2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1"/>
              <p:cNvSpPr/>
              <p:nvPr/>
            </p:nvSpPr>
            <p:spPr>
              <a:xfrm>
                <a:off x="5881050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7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7" y="560"/>
                    </a:cubicBezTo>
                    <a:cubicBezTo>
                      <a:pt x="446" y="560"/>
                      <a:pt x="561" y="432"/>
                      <a:pt x="561" y="288"/>
                    </a:cubicBezTo>
                    <a:cubicBezTo>
                      <a:pt x="561" y="129"/>
                      <a:pt x="446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1"/>
              <p:cNvSpPr/>
              <p:nvPr/>
            </p:nvSpPr>
            <p:spPr>
              <a:xfrm>
                <a:off x="5880700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301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301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1"/>
              <p:cNvSpPr/>
              <p:nvPr/>
            </p:nvSpPr>
            <p:spPr>
              <a:xfrm>
                <a:off x="58803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5" y="604"/>
                      <a:pt x="619" y="475"/>
                      <a:pt x="619" y="303"/>
                    </a:cubicBezTo>
                    <a:cubicBezTo>
                      <a:pt x="619" y="131"/>
                      <a:pt x="475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1"/>
              <p:cNvSpPr/>
              <p:nvPr/>
            </p:nvSpPr>
            <p:spPr>
              <a:xfrm>
                <a:off x="58803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1"/>
              <p:cNvSpPr/>
              <p:nvPr/>
            </p:nvSpPr>
            <p:spPr>
              <a:xfrm>
                <a:off x="58799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30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0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1"/>
              <p:cNvSpPr/>
              <p:nvPr/>
            </p:nvSpPr>
            <p:spPr>
              <a:xfrm>
                <a:off x="5879600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33" y="676"/>
                      <a:pt x="676" y="532"/>
                      <a:pt x="676" y="345"/>
                    </a:cubicBezTo>
                    <a:cubicBezTo>
                      <a:pt x="676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5879600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90"/>
                      <a:pt x="345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1"/>
              <p:cNvSpPr/>
              <p:nvPr/>
            </p:nvSpPr>
            <p:spPr>
              <a:xfrm>
                <a:off x="58792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47" y="719"/>
                      <a:pt x="719" y="560"/>
                      <a:pt x="719" y="359"/>
                    </a:cubicBezTo>
                    <a:cubicBezTo>
                      <a:pt x="719" y="158"/>
                      <a:pt x="547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1"/>
              <p:cNvSpPr/>
              <p:nvPr/>
            </p:nvSpPr>
            <p:spPr>
              <a:xfrm>
                <a:off x="58788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34" y="575"/>
                      <a:pt x="734" y="359"/>
                    </a:cubicBezTo>
                    <a:cubicBezTo>
                      <a:pt x="734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1"/>
              <p:cNvSpPr/>
              <p:nvPr/>
            </p:nvSpPr>
            <p:spPr>
              <a:xfrm>
                <a:off x="5878550" y="1612900"/>
                <a:ext cx="190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3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87" y="762"/>
                    </a:cubicBezTo>
                    <a:cubicBezTo>
                      <a:pt x="588" y="762"/>
                      <a:pt x="761" y="590"/>
                      <a:pt x="761" y="389"/>
                    </a:cubicBezTo>
                    <a:cubicBezTo>
                      <a:pt x="761" y="173"/>
                      <a:pt x="588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1"/>
              <p:cNvSpPr/>
              <p:nvPr/>
            </p:nvSpPr>
            <p:spPr>
              <a:xfrm>
                <a:off x="587855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604"/>
                      <a:pt x="172" y="776"/>
                      <a:pt x="387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587817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2" y="805"/>
                    </a:cubicBezTo>
                    <a:cubicBezTo>
                      <a:pt x="618" y="805"/>
                      <a:pt x="804" y="618"/>
                      <a:pt x="804" y="403"/>
                    </a:cubicBezTo>
                    <a:cubicBezTo>
                      <a:pt x="804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1"/>
              <p:cNvSpPr/>
              <p:nvPr/>
            </p:nvSpPr>
            <p:spPr>
              <a:xfrm>
                <a:off x="58778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6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1"/>
              <p:cNvSpPr/>
              <p:nvPr/>
            </p:nvSpPr>
            <p:spPr>
              <a:xfrm>
                <a:off x="58774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1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31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1"/>
              <p:cNvSpPr/>
              <p:nvPr/>
            </p:nvSpPr>
            <p:spPr>
              <a:xfrm>
                <a:off x="5877450" y="1787400"/>
                <a:ext cx="19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04" extrusionOk="0">
                    <a:moveTo>
                      <a:pt x="29" y="1"/>
                    </a:moveTo>
                    <a:cubicBezTo>
                      <a:pt x="15" y="44"/>
                      <a:pt x="0" y="116"/>
                      <a:pt x="0" y="173"/>
                    </a:cubicBezTo>
                    <a:cubicBezTo>
                      <a:pt x="0" y="403"/>
                      <a:pt x="188" y="604"/>
                      <a:pt x="431" y="604"/>
                    </a:cubicBezTo>
                    <a:cubicBezTo>
                      <a:pt x="575" y="604"/>
                      <a:pt x="719" y="518"/>
                      <a:pt x="791" y="403"/>
                    </a:cubicBezTo>
                    <a:cubicBezTo>
                      <a:pt x="734" y="288"/>
                      <a:pt x="632" y="202"/>
                      <a:pt x="475" y="144"/>
                    </a:cubicBezTo>
                    <a:cubicBezTo>
                      <a:pt x="331" y="102"/>
                      <a:pt x="173" y="44"/>
                      <a:pt x="2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1"/>
              <p:cNvSpPr/>
              <p:nvPr/>
            </p:nvSpPr>
            <p:spPr>
              <a:xfrm>
                <a:off x="58771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5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5" y="891"/>
                    </a:cubicBezTo>
                    <a:cubicBezTo>
                      <a:pt x="618" y="891"/>
                      <a:pt x="776" y="790"/>
                      <a:pt x="834" y="632"/>
                    </a:cubicBezTo>
                    <a:cubicBezTo>
                      <a:pt x="847" y="546"/>
                      <a:pt x="862" y="445"/>
                      <a:pt x="876" y="345"/>
                    </a:cubicBezTo>
                    <a:cubicBezTo>
                      <a:pt x="834" y="158"/>
                      <a:pt x="646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1"/>
              <p:cNvSpPr/>
              <p:nvPr/>
            </p:nvSpPr>
            <p:spPr>
              <a:xfrm>
                <a:off x="5876725" y="1848100"/>
                <a:ext cx="190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533" y="905"/>
                      <a:pt x="604" y="876"/>
                      <a:pt x="676" y="847"/>
                    </a:cubicBezTo>
                    <a:lnTo>
                      <a:pt x="763" y="115"/>
                    </a:lnTo>
                    <a:cubicBezTo>
                      <a:pt x="676" y="43"/>
                      <a:pt x="57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5876375" y="1881475"/>
                <a:ext cx="154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5" extrusionOk="0">
                    <a:moveTo>
                      <a:pt x="474" y="1"/>
                    </a:moveTo>
                    <a:cubicBezTo>
                      <a:pt x="216" y="1"/>
                      <a:pt x="1" y="217"/>
                      <a:pt x="1" y="460"/>
                    </a:cubicBezTo>
                    <a:cubicBezTo>
                      <a:pt x="1" y="719"/>
                      <a:pt x="216" y="935"/>
                      <a:pt x="474" y="935"/>
                    </a:cubicBezTo>
                    <a:lnTo>
                      <a:pt x="489" y="935"/>
                    </a:lnTo>
                    <a:lnTo>
                      <a:pt x="618" y="29"/>
                    </a:lnTo>
                    <a:cubicBezTo>
                      <a:pt x="575" y="16"/>
                      <a:pt x="518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1"/>
              <p:cNvSpPr/>
              <p:nvPr/>
            </p:nvSpPr>
            <p:spPr>
              <a:xfrm>
                <a:off x="5876375" y="1915225"/>
                <a:ext cx="97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18" extrusionOk="0">
                    <a:moveTo>
                      <a:pt x="388" y="1"/>
                    </a:moveTo>
                    <a:cubicBezTo>
                      <a:pt x="187" y="44"/>
                      <a:pt x="30" y="202"/>
                      <a:pt x="1" y="418"/>
                    </a:cubicBezTo>
                    <a:cubicBezTo>
                      <a:pt x="30" y="389"/>
                      <a:pt x="58" y="360"/>
                      <a:pt x="101" y="345"/>
                    </a:cubicBezTo>
                    <a:cubicBezTo>
                      <a:pt x="231" y="259"/>
                      <a:pt x="331" y="144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1"/>
              <p:cNvSpPr/>
              <p:nvPr/>
            </p:nvSpPr>
            <p:spPr>
              <a:xfrm>
                <a:off x="585232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6" y="1"/>
                      <a:pt x="0" y="87"/>
                      <a:pt x="0" y="187"/>
                    </a:cubicBezTo>
                    <a:cubicBezTo>
                      <a:pt x="0" y="302"/>
                      <a:pt x="86" y="374"/>
                      <a:pt x="187" y="374"/>
                    </a:cubicBezTo>
                    <a:cubicBezTo>
                      <a:pt x="287" y="374"/>
                      <a:pt x="374" y="302"/>
                      <a:pt x="374" y="187"/>
                    </a:cubicBezTo>
                    <a:cubicBezTo>
                      <a:pt x="374" y="87"/>
                      <a:pt x="287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1"/>
              <p:cNvSpPr/>
              <p:nvPr/>
            </p:nvSpPr>
            <p:spPr>
              <a:xfrm>
                <a:off x="5852325" y="1042375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87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187" y="388"/>
                    </a:cubicBezTo>
                    <a:cubicBezTo>
                      <a:pt x="302" y="388"/>
                      <a:pt x="388" y="302"/>
                      <a:pt x="388" y="202"/>
                    </a:cubicBezTo>
                    <a:cubicBezTo>
                      <a:pt x="388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1"/>
              <p:cNvSpPr/>
              <p:nvPr/>
            </p:nvSpPr>
            <p:spPr>
              <a:xfrm>
                <a:off x="5851975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1" y="1"/>
                    </a:moveTo>
                    <a:cubicBezTo>
                      <a:pt x="87" y="1"/>
                      <a:pt x="0" y="102"/>
                      <a:pt x="0" y="217"/>
                    </a:cubicBezTo>
                    <a:cubicBezTo>
                      <a:pt x="0" y="332"/>
                      <a:pt x="87" y="418"/>
                      <a:pt x="201" y="418"/>
                    </a:cubicBezTo>
                    <a:cubicBezTo>
                      <a:pt x="316" y="418"/>
                      <a:pt x="416" y="332"/>
                      <a:pt x="416" y="217"/>
                    </a:cubicBezTo>
                    <a:cubicBezTo>
                      <a:pt x="416" y="102"/>
                      <a:pt x="316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1"/>
              <p:cNvSpPr/>
              <p:nvPr/>
            </p:nvSpPr>
            <p:spPr>
              <a:xfrm>
                <a:off x="5851600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16" y="1"/>
                    </a:moveTo>
                    <a:cubicBezTo>
                      <a:pt x="102" y="1"/>
                      <a:pt x="0" y="102"/>
                      <a:pt x="0" y="217"/>
                    </a:cubicBezTo>
                    <a:cubicBezTo>
                      <a:pt x="0" y="346"/>
                      <a:pt x="102" y="432"/>
                      <a:pt x="216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1"/>
              <p:cNvSpPr/>
              <p:nvPr/>
            </p:nvSpPr>
            <p:spPr>
              <a:xfrm>
                <a:off x="58512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1"/>
              <p:cNvSpPr/>
              <p:nvPr/>
            </p:nvSpPr>
            <p:spPr>
              <a:xfrm>
                <a:off x="5851250" y="1176675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230" y="0"/>
                    </a:moveTo>
                    <a:cubicBezTo>
                      <a:pt x="101" y="0"/>
                      <a:pt x="1" y="100"/>
                      <a:pt x="1" y="244"/>
                    </a:cubicBezTo>
                    <a:cubicBezTo>
                      <a:pt x="1" y="374"/>
                      <a:pt x="101" y="474"/>
                      <a:pt x="230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1"/>
              <p:cNvSpPr/>
              <p:nvPr/>
            </p:nvSpPr>
            <p:spPr>
              <a:xfrm>
                <a:off x="58508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45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1"/>
              <p:cNvSpPr/>
              <p:nvPr/>
            </p:nvSpPr>
            <p:spPr>
              <a:xfrm>
                <a:off x="5850525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32" y="403"/>
                      <a:pt x="532" y="259"/>
                    </a:cubicBezTo>
                    <a:cubicBezTo>
                      <a:pt x="532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1"/>
              <p:cNvSpPr/>
              <p:nvPr/>
            </p:nvSpPr>
            <p:spPr>
              <a:xfrm>
                <a:off x="585015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1" y="1"/>
                      <a:pt x="1" y="129"/>
                      <a:pt x="1" y="273"/>
                    </a:cubicBezTo>
                    <a:cubicBezTo>
                      <a:pt x="1" y="431"/>
                      <a:pt x="131" y="546"/>
                      <a:pt x="274" y="546"/>
                    </a:cubicBezTo>
                    <a:cubicBezTo>
                      <a:pt x="432" y="546"/>
                      <a:pt x="547" y="431"/>
                      <a:pt x="547" y="273"/>
                    </a:cubicBezTo>
                    <a:cubicBezTo>
                      <a:pt x="547" y="129"/>
                      <a:pt x="432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1"/>
              <p:cNvSpPr/>
              <p:nvPr/>
            </p:nvSpPr>
            <p:spPr>
              <a:xfrm>
                <a:off x="5850150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88"/>
                    </a:cubicBezTo>
                    <a:cubicBezTo>
                      <a:pt x="1" y="432"/>
                      <a:pt x="116" y="560"/>
                      <a:pt x="274" y="560"/>
                    </a:cubicBezTo>
                    <a:cubicBezTo>
                      <a:pt x="432" y="560"/>
                      <a:pt x="562" y="432"/>
                      <a:pt x="562" y="288"/>
                    </a:cubicBezTo>
                    <a:cubicBezTo>
                      <a:pt x="562" y="129"/>
                      <a:pt x="432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1"/>
              <p:cNvSpPr/>
              <p:nvPr/>
            </p:nvSpPr>
            <p:spPr>
              <a:xfrm>
                <a:off x="58498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7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287" y="590"/>
                    </a:cubicBezTo>
                    <a:cubicBezTo>
                      <a:pt x="460" y="590"/>
                      <a:pt x="588" y="460"/>
                      <a:pt x="588" y="303"/>
                    </a:cubicBezTo>
                    <a:cubicBezTo>
                      <a:pt x="588" y="131"/>
                      <a:pt x="460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1"/>
              <p:cNvSpPr/>
              <p:nvPr/>
            </p:nvSpPr>
            <p:spPr>
              <a:xfrm>
                <a:off x="58494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1"/>
              <p:cNvSpPr/>
              <p:nvPr/>
            </p:nvSpPr>
            <p:spPr>
              <a:xfrm>
                <a:off x="5849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1"/>
              <p:cNvSpPr/>
              <p:nvPr/>
            </p:nvSpPr>
            <p:spPr>
              <a:xfrm>
                <a:off x="5849100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16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584872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76" y="532"/>
                      <a:pt x="676" y="345"/>
                    </a:cubicBezTo>
                    <a:cubicBezTo>
                      <a:pt x="676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1"/>
              <p:cNvSpPr/>
              <p:nvPr/>
            </p:nvSpPr>
            <p:spPr>
              <a:xfrm>
                <a:off x="58483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46" y="690"/>
                      <a:pt x="690" y="532"/>
                      <a:pt x="690" y="345"/>
                    </a:cubicBezTo>
                    <a:cubicBezTo>
                      <a:pt x="690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1"/>
              <p:cNvSpPr/>
              <p:nvPr/>
            </p:nvSpPr>
            <p:spPr>
              <a:xfrm>
                <a:off x="58480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60"/>
                      <a:pt x="173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58480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75"/>
                      <a:pt x="159" y="732"/>
                      <a:pt x="360" y="732"/>
                    </a:cubicBezTo>
                    <a:cubicBezTo>
                      <a:pt x="561" y="732"/>
                      <a:pt x="734" y="575"/>
                      <a:pt x="734" y="359"/>
                    </a:cubicBezTo>
                    <a:cubicBezTo>
                      <a:pt x="734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58476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62" y="590"/>
                      <a:pt x="762" y="389"/>
                    </a:cubicBezTo>
                    <a:cubicBezTo>
                      <a:pt x="762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58473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604"/>
                      <a:pt x="172" y="776"/>
                      <a:pt x="388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1"/>
              <p:cNvSpPr/>
              <p:nvPr/>
            </p:nvSpPr>
            <p:spPr>
              <a:xfrm>
                <a:off x="5846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32" y="805"/>
                      <a:pt x="805" y="618"/>
                      <a:pt x="805" y="403"/>
                    </a:cubicBezTo>
                    <a:cubicBezTo>
                      <a:pt x="805" y="187"/>
                      <a:pt x="632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1"/>
              <p:cNvSpPr/>
              <p:nvPr/>
            </p:nvSpPr>
            <p:spPr>
              <a:xfrm>
                <a:off x="584695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2" y="0"/>
                    </a:moveTo>
                    <a:cubicBezTo>
                      <a:pt x="186" y="0"/>
                      <a:pt x="0" y="186"/>
                      <a:pt x="0" y="402"/>
                    </a:cubicBezTo>
                    <a:cubicBezTo>
                      <a:pt x="0" y="632"/>
                      <a:pt x="186" y="818"/>
                      <a:pt x="402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1"/>
              <p:cNvSpPr/>
              <p:nvPr/>
            </p:nvSpPr>
            <p:spPr>
              <a:xfrm>
                <a:off x="5846575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17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17" y="848"/>
                    </a:cubicBezTo>
                    <a:cubicBezTo>
                      <a:pt x="647" y="848"/>
                      <a:pt x="848" y="661"/>
                      <a:pt x="848" y="431"/>
                    </a:cubicBezTo>
                    <a:cubicBezTo>
                      <a:pt x="848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1"/>
              <p:cNvSpPr/>
              <p:nvPr/>
            </p:nvSpPr>
            <p:spPr>
              <a:xfrm>
                <a:off x="5846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1"/>
              <p:cNvSpPr/>
              <p:nvPr/>
            </p:nvSpPr>
            <p:spPr>
              <a:xfrm>
                <a:off x="58458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1"/>
              <p:cNvSpPr/>
              <p:nvPr/>
            </p:nvSpPr>
            <p:spPr>
              <a:xfrm>
                <a:off x="58458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46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1"/>
              <p:cNvSpPr/>
              <p:nvPr/>
            </p:nvSpPr>
            <p:spPr>
              <a:xfrm>
                <a:off x="5845500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34" y="719"/>
                      <a:pt x="934" y="460"/>
                    </a:cubicBezTo>
                    <a:cubicBezTo>
                      <a:pt x="934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1"/>
              <p:cNvSpPr/>
              <p:nvPr/>
            </p:nvSpPr>
            <p:spPr>
              <a:xfrm>
                <a:off x="58451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575" y="949"/>
                      <a:pt x="662" y="920"/>
                      <a:pt x="734" y="862"/>
                    </a:cubicBezTo>
                    <a:cubicBezTo>
                      <a:pt x="791" y="820"/>
                      <a:pt x="834" y="762"/>
                      <a:pt x="878" y="719"/>
                    </a:cubicBezTo>
                    <a:cubicBezTo>
                      <a:pt x="920" y="648"/>
                      <a:pt x="949" y="561"/>
                      <a:pt x="949" y="475"/>
                    </a:cubicBezTo>
                    <a:cubicBezTo>
                      <a:pt x="949" y="202"/>
                      <a:pt x="748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1"/>
              <p:cNvSpPr/>
              <p:nvPr/>
            </p:nvSpPr>
            <p:spPr>
              <a:xfrm>
                <a:off x="5845125" y="1948975"/>
                <a:ext cx="93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04" extrusionOk="0">
                    <a:moveTo>
                      <a:pt x="374" y="1"/>
                    </a:moveTo>
                    <a:cubicBezTo>
                      <a:pt x="159" y="44"/>
                      <a:pt x="1" y="245"/>
                      <a:pt x="1" y="475"/>
                    </a:cubicBezTo>
                    <a:cubicBezTo>
                      <a:pt x="1" y="518"/>
                      <a:pt x="1" y="561"/>
                      <a:pt x="16" y="604"/>
                    </a:cubicBezTo>
                    <a:cubicBezTo>
                      <a:pt x="131" y="403"/>
                      <a:pt x="246" y="202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1"/>
              <p:cNvSpPr/>
              <p:nvPr/>
            </p:nvSpPr>
            <p:spPr>
              <a:xfrm>
                <a:off x="5821425" y="1010075"/>
                <a:ext cx="9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17" extrusionOk="0">
                    <a:moveTo>
                      <a:pt x="317" y="0"/>
                    </a:moveTo>
                    <a:cubicBezTo>
                      <a:pt x="202" y="58"/>
                      <a:pt x="102" y="100"/>
                      <a:pt x="1" y="158"/>
                    </a:cubicBezTo>
                    <a:cubicBezTo>
                      <a:pt x="16" y="244"/>
                      <a:pt x="87" y="316"/>
                      <a:pt x="188" y="316"/>
                    </a:cubicBezTo>
                    <a:cubicBezTo>
                      <a:pt x="288" y="316"/>
                      <a:pt x="374" y="244"/>
                      <a:pt x="374" y="129"/>
                    </a:cubicBezTo>
                    <a:cubicBezTo>
                      <a:pt x="374" y="86"/>
                      <a:pt x="346" y="29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1"/>
              <p:cNvSpPr/>
              <p:nvPr/>
            </p:nvSpPr>
            <p:spPr>
              <a:xfrm>
                <a:off x="5821100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16" y="388"/>
                      <a:pt x="402" y="302"/>
                      <a:pt x="402" y="202"/>
                    </a:cubicBezTo>
                    <a:cubicBezTo>
                      <a:pt x="402" y="87"/>
                      <a:pt x="316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1"/>
              <p:cNvSpPr/>
              <p:nvPr/>
            </p:nvSpPr>
            <p:spPr>
              <a:xfrm>
                <a:off x="582072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6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1"/>
              <p:cNvSpPr/>
              <p:nvPr/>
            </p:nvSpPr>
            <p:spPr>
              <a:xfrm>
                <a:off x="58207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6" y="1"/>
                    </a:moveTo>
                    <a:cubicBezTo>
                      <a:pt x="86" y="1"/>
                      <a:pt x="0" y="102"/>
                      <a:pt x="0" y="217"/>
                    </a:cubicBezTo>
                    <a:cubicBezTo>
                      <a:pt x="0" y="346"/>
                      <a:pt x="86" y="432"/>
                      <a:pt x="216" y="432"/>
                    </a:cubicBezTo>
                    <a:cubicBezTo>
                      <a:pt x="331" y="432"/>
                      <a:pt x="431" y="346"/>
                      <a:pt x="431" y="217"/>
                    </a:cubicBezTo>
                    <a:cubicBezTo>
                      <a:pt x="431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1"/>
              <p:cNvSpPr/>
              <p:nvPr/>
            </p:nvSpPr>
            <p:spPr>
              <a:xfrm>
                <a:off x="58203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1"/>
              <p:cNvSpPr/>
              <p:nvPr/>
            </p:nvSpPr>
            <p:spPr>
              <a:xfrm>
                <a:off x="58200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1" y="100"/>
                      <a:pt x="1" y="244"/>
                    </a:cubicBezTo>
                    <a:cubicBezTo>
                      <a:pt x="1" y="374"/>
                      <a:pt x="115" y="474"/>
                      <a:pt x="245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1"/>
              <p:cNvSpPr/>
              <p:nvPr/>
            </p:nvSpPr>
            <p:spPr>
              <a:xfrm>
                <a:off x="581965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403" y="504"/>
                      <a:pt x="503" y="389"/>
                      <a:pt x="503" y="259"/>
                    </a:cubicBezTo>
                    <a:cubicBezTo>
                      <a:pt x="503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1"/>
              <p:cNvSpPr/>
              <p:nvPr/>
            </p:nvSpPr>
            <p:spPr>
              <a:xfrm>
                <a:off x="5819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1"/>
              <p:cNvSpPr/>
              <p:nvPr/>
            </p:nvSpPr>
            <p:spPr>
              <a:xfrm>
                <a:off x="58192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4" y="546"/>
                    </a:cubicBezTo>
                    <a:cubicBezTo>
                      <a:pt x="418" y="546"/>
                      <a:pt x="547" y="431"/>
                      <a:pt x="547" y="273"/>
                    </a:cubicBezTo>
                    <a:cubicBezTo>
                      <a:pt x="547" y="129"/>
                      <a:pt x="418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1"/>
              <p:cNvSpPr/>
              <p:nvPr/>
            </p:nvSpPr>
            <p:spPr>
              <a:xfrm>
                <a:off x="5818950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7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1"/>
              <p:cNvSpPr/>
              <p:nvPr/>
            </p:nvSpPr>
            <p:spPr>
              <a:xfrm>
                <a:off x="5818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60"/>
                      <a:pt x="144" y="590"/>
                      <a:pt x="302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1"/>
              <p:cNvSpPr/>
              <p:nvPr/>
            </p:nvSpPr>
            <p:spPr>
              <a:xfrm>
                <a:off x="58185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75"/>
                      <a:pt x="130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1"/>
              <p:cNvSpPr/>
              <p:nvPr/>
            </p:nvSpPr>
            <p:spPr>
              <a:xfrm>
                <a:off x="58182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1"/>
              <p:cNvSpPr/>
              <p:nvPr/>
            </p:nvSpPr>
            <p:spPr>
              <a:xfrm>
                <a:off x="58178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4" y="646"/>
                      <a:pt x="661" y="502"/>
                      <a:pt x="661" y="316"/>
                    </a:cubicBezTo>
                    <a:cubicBezTo>
                      <a:pt x="661" y="144"/>
                      <a:pt x="504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1"/>
              <p:cNvSpPr/>
              <p:nvPr/>
            </p:nvSpPr>
            <p:spPr>
              <a:xfrm>
                <a:off x="5817850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61" y="532"/>
                      <a:pt x="661" y="345"/>
                    </a:cubicBezTo>
                    <a:cubicBezTo>
                      <a:pt x="661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1"/>
              <p:cNvSpPr/>
              <p:nvPr/>
            </p:nvSpPr>
            <p:spPr>
              <a:xfrm>
                <a:off x="5817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1"/>
              <p:cNvSpPr/>
              <p:nvPr/>
            </p:nvSpPr>
            <p:spPr>
              <a:xfrm>
                <a:off x="58171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1"/>
              <p:cNvSpPr/>
              <p:nvPr/>
            </p:nvSpPr>
            <p:spPr>
              <a:xfrm>
                <a:off x="5816775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1"/>
              <p:cNvSpPr/>
              <p:nvPr/>
            </p:nvSpPr>
            <p:spPr>
              <a:xfrm>
                <a:off x="5816775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8" y="1"/>
                      <a:pt x="1" y="173"/>
                      <a:pt x="1" y="389"/>
                    </a:cubicBezTo>
                    <a:cubicBezTo>
                      <a:pt x="1" y="590"/>
                      <a:pt x="158" y="762"/>
                      <a:pt x="374" y="762"/>
                    </a:cubicBezTo>
                    <a:cubicBezTo>
                      <a:pt x="575" y="762"/>
                      <a:pt x="748" y="590"/>
                      <a:pt x="748" y="389"/>
                    </a:cubicBezTo>
                    <a:cubicBezTo>
                      <a:pt x="748" y="173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1"/>
              <p:cNvSpPr/>
              <p:nvPr/>
            </p:nvSpPr>
            <p:spPr>
              <a:xfrm>
                <a:off x="58164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1"/>
              <p:cNvSpPr/>
              <p:nvPr/>
            </p:nvSpPr>
            <p:spPr>
              <a:xfrm>
                <a:off x="581607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17" y="805"/>
                      <a:pt x="804" y="618"/>
                      <a:pt x="804" y="403"/>
                    </a:cubicBezTo>
                    <a:cubicBezTo>
                      <a:pt x="804" y="187"/>
                      <a:pt x="617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1"/>
              <p:cNvSpPr/>
              <p:nvPr/>
            </p:nvSpPr>
            <p:spPr>
              <a:xfrm>
                <a:off x="5815700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47" y="818"/>
                      <a:pt x="833" y="632"/>
                      <a:pt x="833" y="402"/>
                    </a:cubicBezTo>
                    <a:cubicBezTo>
                      <a:pt x="833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1"/>
              <p:cNvSpPr/>
              <p:nvPr/>
            </p:nvSpPr>
            <p:spPr>
              <a:xfrm>
                <a:off x="58157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7" y="848"/>
                    </a:cubicBezTo>
                    <a:cubicBezTo>
                      <a:pt x="647" y="848"/>
                      <a:pt x="833" y="661"/>
                      <a:pt x="833" y="431"/>
                    </a:cubicBezTo>
                    <a:cubicBezTo>
                      <a:pt x="833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1"/>
              <p:cNvSpPr/>
              <p:nvPr/>
            </p:nvSpPr>
            <p:spPr>
              <a:xfrm>
                <a:off x="581535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1"/>
              <p:cNvSpPr/>
              <p:nvPr/>
            </p:nvSpPr>
            <p:spPr>
              <a:xfrm>
                <a:off x="58149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1"/>
              <p:cNvSpPr/>
              <p:nvPr/>
            </p:nvSpPr>
            <p:spPr>
              <a:xfrm>
                <a:off x="581462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1"/>
              <p:cNvSpPr/>
              <p:nvPr/>
            </p:nvSpPr>
            <p:spPr>
              <a:xfrm>
                <a:off x="5814625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1"/>
              <p:cNvSpPr/>
              <p:nvPr/>
            </p:nvSpPr>
            <p:spPr>
              <a:xfrm>
                <a:off x="58142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1"/>
              <p:cNvSpPr/>
              <p:nvPr/>
            </p:nvSpPr>
            <p:spPr>
              <a:xfrm>
                <a:off x="58139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62" y="978"/>
                      <a:pt x="978" y="762"/>
                      <a:pt x="978" y="489"/>
                    </a:cubicBezTo>
                    <a:cubicBezTo>
                      <a:pt x="978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1"/>
              <p:cNvSpPr/>
              <p:nvPr/>
            </p:nvSpPr>
            <p:spPr>
              <a:xfrm>
                <a:off x="5813550" y="1982375"/>
                <a:ext cx="208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978" extrusionOk="0">
                    <a:moveTo>
                      <a:pt x="503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33"/>
                      <a:pt x="187" y="934"/>
                      <a:pt x="417" y="978"/>
                    </a:cubicBezTo>
                    <a:cubicBezTo>
                      <a:pt x="561" y="690"/>
                      <a:pt x="704" y="417"/>
                      <a:pt x="833" y="130"/>
                    </a:cubicBezTo>
                    <a:cubicBezTo>
                      <a:pt x="747" y="43"/>
                      <a:pt x="632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1"/>
              <p:cNvSpPr/>
              <p:nvPr/>
            </p:nvSpPr>
            <p:spPr>
              <a:xfrm>
                <a:off x="5813550" y="2018300"/>
                <a:ext cx="50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32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72" y="100"/>
                      <a:pt x="0" y="244"/>
                      <a:pt x="0" y="402"/>
                    </a:cubicBezTo>
                    <a:lnTo>
                      <a:pt x="0" y="431"/>
                    </a:lnTo>
                    <a:cubicBezTo>
                      <a:pt x="57" y="287"/>
                      <a:pt x="130" y="144"/>
                      <a:pt x="20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1"/>
              <p:cNvSpPr/>
              <p:nvPr/>
            </p:nvSpPr>
            <p:spPr>
              <a:xfrm>
                <a:off x="5790225" y="10423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01" y="388"/>
                      <a:pt x="387" y="302"/>
                      <a:pt x="387" y="202"/>
                    </a:cubicBezTo>
                    <a:cubicBezTo>
                      <a:pt x="387" y="87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1"/>
              <p:cNvSpPr/>
              <p:nvPr/>
            </p:nvSpPr>
            <p:spPr>
              <a:xfrm>
                <a:off x="5789850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6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1"/>
              <p:cNvSpPr/>
              <p:nvPr/>
            </p:nvSpPr>
            <p:spPr>
              <a:xfrm>
                <a:off x="5789500" y="1109500"/>
                <a:ext cx="111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32" extrusionOk="0">
                    <a:moveTo>
                      <a:pt x="230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46"/>
                      <a:pt x="100" y="432"/>
                      <a:pt x="230" y="432"/>
                    </a:cubicBezTo>
                    <a:cubicBezTo>
                      <a:pt x="345" y="432"/>
                      <a:pt x="445" y="346"/>
                      <a:pt x="445" y="217"/>
                    </a:cubicBezTo>
                    <a:cubicBezTo>
                      <a:pt x="445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1"/>
              <p:cNvSpPr/>
              <p:nvPr/>
            </p:nvSpPr>
            <p:spPr>
              <a:xfrm>
                <a:off x="578950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45" y="460"/>
                      <a:pt x="460" y="359"/>
                      <a:pt x="460" y="230"/>
                    </a:cubicBezTo>
                    <a:cubicBezTo>
                      <a:pt x="460" y="115"/>
                      <a:pt x="345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1"/>
              <p:cNvSpPr/>
              <p:nvPr/>
            </p:nvSpPr>
            <p:spPr>
              <a:xfrm>
                <a:off x="5789125" y="1176675"/>
                <a:ext cx="118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4" extrusionOk="0">
                    <a:moveTo>
                      <a:pt x="245" y="0"/>
                    </a:moveTo>
                    <a:cubicBezTo>
                      <a:pt x="101" y="0"/>
                      <a:pt x="0" y="100"/>
                      <a:pt x="0" y="244"/>
                    </a:cubicBezTo>
                    <a:cubicBezTo>
                      <a:pt x="0" y="374"/>
                      <a:pt x="101" y="474"/>
                      <a:pt x="245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1"/>
              <p:cNvSpPr/>
              <p:nvPr/>
            </p:nvSpPr>
            <p:spPr>
              <a:xfrm>
                <a:off x="57887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1" y="115"/>
                      <a:pt x="1" y="259"/>
                    </a:cubicBezTo>
                    <a:cubicBezTo>
                      <a:pt x="1" y="389"/>
                      <a:pt x="115" y="504"/>
                      <a:pt x="259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1"/>
              <p:cNvSpPr/>
              <p:nvPr/>
            </p:nvSpPr>
            <p:spPr>
              <a:xfrm>
                <a:off x="5788400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74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74" y="517"/>
                    </a:cubicBezTo>
                    <a:cubicBezTo>
                      <a:pt x="418" y="517"/>
                      <a:pt x="533" y="403"/>
                      <a:pt x="533" y="259"/>
                    </a:cubicBezTo>
                    <a:cubicBezTo>
                      <a:pt x="533" y="115"/>
                      <a:pt x="418" y="0"/>
                      <a:pt x="27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1"/>
              <p:cNvSpPr/>
              <p:nvPr/>
            </p:nvSpPr>
            <p:spPr>
              <a:xfrm>
                <a:off x="57884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4" y="546"/>
                    </a:cubicBezTo>
                    <a:cubicBezTo>
                      <a:pt x="418" y="546"/>
                      <a:pt x="546" y="431"/>
                      <a:pt x="546" y="273"/>
                    </a:cubicBezTo>
                    <a:cubicBezTo>
                      <a:pt x="546" y="129"/>
                      <a:pt x="418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41"/>
              <p:cNvSpPr/>
              <p:nvPr/>
            </p:nvSpPr>
            <p:spPr>
              <a:xfrm>
                <a:off x="5788050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32" y="560"/>
                      <a:pt x="560" y="432"/>
                      <a:pt x="560" y="288"/>
                    </a:cubicBezTo>
                    <a:cubicBezTo>
                      <a:pt x="560" y="129"/>
                      <a:pt x="432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41"/>
              <p:cNvSpPr/>
              <p:nvPr/>
            </p:nvSpPr>
            <p:spPr>
              <a:xfrm>
                <a:off x="5787675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303" y="590"/>
                    </a:cubicBezTo>
                    <a:cubicBezTo>
                      <a:pt x="461" y="590"/>
                      <a:pt x="590" y="460"/>
                      <a:pt x="590" y="303"/>
                    </a:cubicBezTo>
                    <a:cubicBezTo>
                      <a:pt x="590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41"/>
              <p:cNvSpPr/>
              <p:nvPr/>
            </p:nvSpPr>
            <p:spPr>
              <a:xfrm>
                <a:off x="5787350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4" y="604"/>
                      <a:pt x="617" y="475"/>
                      <a:pt x="617" y="303"/>
                    </a:cubicBezTo>
                    <a:cubicBezTo>
                      <a:pt x="617" y="131"/>
                      <a:pt x="474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41"/>
              <p:cNvSpPr/>
              <p:nvPr/>
            </p:nvSpPr>
            <p:spPr>
              <a:xfrm>
                <a:off x="5787350" y="1411500"/>
                <a:ext cx="154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3" extrusionOk="0">
                    <a:moveTo>
                      <a:pt x="316" y="0"/>
                    </a:moveTo>
                    <a:cubicBezTo>
                      <a:pt x="129" y="0"/>
                      <a:pt x="0" y="144"/>
                      <a:pt x="0" y="316"/>
                    </a:cubicBezTo>
                    <a:cubicBezTo>
                      <a:pt x="0" y="488"/>
                      <a:pt x="129" y="632"/>
                      <a:pt x="316" y="632"/>
                    </a:cubicBezTo>
                    <a:cubicBezTo>
                      <a:pt x="488" y="632"/>
                      <a:pt x="617" y="488"/>
                      <a:pt x="617" y="316"/>
                    </a:cubicBezTo>
                    <a:cubicBezTo>
                      <a:pt x="617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41"/>
              <p:cNvSpPr/>
              <p:nvPr/>
            </p:nvSpPr>
            <p:spPr>
              <a:xfrm>
                <a:off x="57869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41"/>
              <p:cNvSpPr/>
              <p:nvPr/>
            </p:nvSpPr>
            <p:spPr>
              <a:xfrm>
                <a:off x="57866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76"/>
                      <a:pt x="345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41"/>
              <p:cNvSpPr/>
              <p:nvPr/>
            </p:nvSpPr>
            <p:spPr>
              <a:xfrm>
                <a:off x="5786250" y="1512375"/>
                <a:ext cx="176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90" extrusionOk="0">
                    <a:moveTo>
                      <a:pt x="360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60" y="690"/>
                    </a:cubicBezTo>
                    <a:cubicBezTo>
                      <a:pt x="546" y="690"/>
                      <a:pt x="705" y="532"/>
                      <a:pt x="705" y="345"/>
                    </a:cubicBezTo>
                    <a:cubicBezTo>
                      <a:pt x="705" y="159"/>
                      <a:pt x="546" y="0"/>
                      <a:pt x="3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41"/>
              <p:cNvSpPr/>
              <p:nvPr/>
            </p:nvSpPr>
            <p:spPr>
              <a:xfrm>
                <a:off x="5786250" y="1545775"/>
                <a:ext cx="1762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46" y="719"/>
                      <a:pt x="705" y="560"/>
                      <a:pt x="705" y="359"/>
                    </a:cubicBezTo>
                    <a:cubicBezTo>
                      <a:pt x="705" y="158"/>
                      <a:pt x="546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41"/>
              <p:cNvSpPr/>
              <p:nvPr/>
            </p:nvSpPr>
            <p:spPr>
              <a:xfrm>
                <a:off x="57859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41"/>
              <p:cNvSpPr/>
              <p:nvPr/>
            </p:nvSpPr>
            <p:spPr>
              <a:xfrm>
                <a:off x="57855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9" y="762"/>
                    </a:cubicBezTo>
                    <a:cubicBezTo>
                      <a:pt x="590" y="762"/>
                      <a:pt x="763" y="590"/>
                      <a:pt x="763" y="389"/>
                    </a:cubicBezTo>
                    <a:cubicBezTo>
                      <a:pt x="763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1"/>
              <p:cNvSpPr/>
              <p:nvPr/>
            </p:nvSpPr>
            <p:spPr>
              <a:xfrm>
                <a:off x="5785175" y="1646650"/>
                <a:ext cx="197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77" extrusionOk="0">
                    <a:moveTo>
                      <a:pt x="403" y="1"/>
                    </a:moveTo>
                    <a:cubicBezTo>
                      <a:pt x="187" y="1"/>
                      <a:pt x="1" y="173"/>
                      <a:pt x="1" y="389"/>
                    </a:cubicBezTo>
                    <a:cubicBezTo>
                      <a:pt x="1" y="604"/>
                      <a:pt x="187" y="776"/>
                      <a:pt x="403" y="776"/>
                    </a:cubicBezTo>
                    <a:cubicBezTo>
                      <a:pt x="618" y="776"/>
                      <a:pt x="790" y="604"/>
                      <a:pt x="790" y="389"/>
                    </a:cubicBezTo>
                    <a:cubicBezTo>
                      <a:pt x="790" y="173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1"/>
              <p:cNvSpPr/>
              <p:nvPr/>
            </p:nvSpPr>
            <p:spPr>
              <a:xfrm>
                <a:off x="5785175" y="1680050"/>
                <a:ext cx="19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8" y="805"/>
                      <a:pt x="790" y="618"/>
                      <a:pt x="790" y="403"/>
                    </a:cubicBezTo>
                    <a:cubicBezTo>
                      <a:pt x="790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1"/>
              <p:cNvSpPr/>
              <p:nvPr/>
            </p:nvSpPr>
            <p:spPr>
              <a:xfrm>
                <a:off x="5784825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32" y="818"/>
                      <a:pt x="819" y="632"/>
                      <a:pt x="819" y="402"/>
                    </a:cubicBezTo>
                    <a:cubicBezTo>
                      <a:pt x="819" y="186"/>
                      <a:pt x="632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41"/>
              <p:cNvSpPr/>
              <p:nvPr/>
            </p:nvSpPr>
            <p:spPr>
              <a:xfrm>
                <a:off x="5784475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1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31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41"/>
              <p:cNvSpPr/>
              <p:nvPr/>
            </p:nvSpPr>
            <p:spPr>
              <a:xfrm>
                <a:off x="5784100" y="1780950"/>
                <a:ext cx="219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62" extrusionOk="0">
                    <a:moveTo>
                      <a:pt x="446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46" y="862"/>
                    </a:cubicBezTo>
                    <a:cubicBezTo>
                      <a:pt x="676" y="862"/>
                      <a:pt x="877" y="661"/>
                      <a:pt x="877" y="431"/>
                    </a:cubicBezTo>
                    <a:cubicBezTo>
                      <a:pt x="877" y="187"/>
                      <a:pt x="676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1"/>
              <p:cNvSpPr/>
              <p:nvPr/>
            </p:nvSpPr>
            <p:spPr>
              <a:xfrm>
                <a:off x="57841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6" y="891"/>
                    </a:cubicBezTo>
                    <a:cubicBezTo>
                      <a:pt x="690" y="891"/>
                      <a:pt x="877" y="690"/>
                      <a:pt x="877" y="445"/>
                    </a:cubicBezTo>
                    <a:cubicBezTo>
                      <a:pt x="877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1"/>
              <p:cNvSpPr/>
              <p:nvPr/>
            </p:nvSpPr>
            <p:spPr>
              <a:xfrm>
                <a:off x="57837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41"/>
              <p:cNvSpPr/>
              <p:nvPr/>
            </p:nvSpPr>
            <p:spPr>
              <a:xfrm>
                <a:off x="57833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7" y="1"/>
                      <a:pt x="1" y="217"/>
                      <a:pt x="1" y="460"/>
                    </a:cubicBezTo>
                    <a:cubicBezTo>
                      <a:pt x="1" y="719"/>
                      <a:pt x="217" y="935"/>
                      <a:pt x="475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41"/>
              <p:cNvSpPr/>
              <p:nvPr/>
            </p:nvSpPr>
            <p:spPr>
              <a:xfrm>
                <a:off x="5783025" y="1915225"/>
                <a:ext cx="240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49" extrusionOk="0">
                    <a:moveTo>
                      <a:pt x="489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89" y="949"/>
                    </a:cubicBezTo>
                    <a:cubicBezTo>
                      <a:pt x="748" y="949"/>
                      <a:pt x="962" y="734"/>
                      <a:pt x="962" y="475"/>
                    </a:cubicBezTo>
                    <a:cubicBezTo>
                      <a:pt x="962" y="202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41"/>
              <p:cNvSpPr/>
              <p:nvPr/>
            </p:nvSpPr>
            <p:spPr>
              <a:xfrm>
                <a:off x="5783025" y="1948625"/>
                <a:ext cx="240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48" y="978"/>
                      <a:pt x="962" y="762"/>
                      <a:pt x="962" y="489"/>
                    </a:cubicBezTo>
                    <a:cubicBezTo>
                      <a:pt x="962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1"/>
              <p:cNvSpPr/>
              <p:nvPr/>
            </p:nvSpPr>
            <p:spPr>
              <a:xfrm>
                <a:off x="5782650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504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1"/>
              <p:cNvSpPr/>
              <p:nvPr/>
            </p:nvSpPr>
            <p:spPr>
              <a:xfrm>
                <a:off x="5782325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89" y="1020"/>
                      <a:pt x="1019" y="791"/>
                      <a:pt x="1019" y="503"/>
                    </a:cubicBezTo>
                    <a:cubicBezTo>
                      <a:pt x="1019" y="230"/>
                      <a:pt x="789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1"/>
              <p:cNvSpPr/>
              <p:nvPr/>
            </p:nvSpPr>
            <p:spPr>
              <a:xfrm>
                <a:off x="5782325" y="2049525"/>
                <a:ext cx="201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963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704"/>
                      <a:pt x="100" y="877"/>
                      <a:pt x="259" y="963"/>
                    </a:cubicBezTo>
                    <a:cubicBezTo>
                      <a:pt x="460" y="689"/>
                      <a:pt x="646" y="388"/>
                      <a:pt x="804" y="86"/>
                    </a:cubicBezTo>
                    <a:cubicBezTo>
                      <a:pt x="718" y="29"/>
                      <a:pt x="617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41"/>
              <p:cNvSpPr/>
              <p:nvPr/>
            </p:nvSpPr>
            <p:spPr>
              <a:xfrm>
                <a:off x="5758950" y="1075750"/>
                <a:ext cx="104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8" y="332"/>
                      <a:pt x="418" y="217"/>
                    </a:cubicBezTo>
                    <a:cubicBezTo>
                      <a:pt x="418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41"/>
              <p:cNvSpPr/>
              <p:nvPr/>
            </p:nvSpPr>
            <p:spPr>
              <a:xfrm>
                <a:off x="57586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5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46"/>
                      <a:pt x="100" y="432"/>
                      <a:pt x="215" y="432"/>
                    </a:cubicBezTo>
                    <a:cubicBezTo>
                      <a:pt x="345" y="432"/>
                      <a:pt x="431" y="346"/>
                      <a:pt x="431" y="217"/>
                    </a:cubicBezTo>
                    <a:cubicBezTo>
                      <a:pt x="431" y="102"/>
                      <a:pt x="345" y="1"/>
                      <a:pt x="21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41"/>
              <p:cNvSpPr/>
              <p:nvPr/>
            </p:nvSpPr>
            <p:spPr>
              <a:xfrm>
                <a:off x="575825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1" y="0"/>
                      <a:pt x="0" y="115"/>
                      <a:pt x="0" y="230"/>
                    </a:cubicBezTo>
                    <a:cubicBezTo>
                      <a:pt x="0" y="359"/>
                      <a:pt x="101" y="460"/>
                      <a:pt x="230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41"/>
              <p:cNvSpPr/>
              <p:nvPr/>
            </p:nvSpPr>
            <p:spPr>
              <a:xfrm>
                <a:off x="57579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4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4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41"/>
              <p:cNvSpPr/>
              <p:nvPr/>
            </p:nvSpPr>
            <p:spPr>
              <a:xfrm>
                <a:off x="575790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44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4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41"/>
              <p:cNvSpPr/>
              <p:nvPr/>
            </p:nvSpPr>
            <p:spPr>
              <a:xfrm>
                <a:off x="57575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41"/>
              <p:cNvSpPr/>
              <p:nvPr/>
            </p:nvSpPr>
            <p:spPr>
              <a:xfrm>
                <a:off x="5757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29" y="1"/>
                      <a:pt x="1" y="129"/>
                      <a:pt x="1" y="273"/>
                    </a:cubicBezTo>
                    <a:cubicBezTo>
                      <a:pt x="1" y="431"/>
                      <a:pt x="129" y="546"/>
                      <a:pt x="273" y="546"/>
                    </a:cubicBezTo>
                    <a:cubicBezTo>
                      <a:pt x="432" y="546"/>
                      <a:pt x="546" y="431"/>
                      <a:pt x="546" y="273"/>
                    </a:cubicBezTo>
                    <a:cubicBezTo>
                      <a:pt x="546" y="129"/>
                      <a:pt x="432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1"/>
              <p:cNvSpPr/>
              <p:nvPr/>
            </p:nvSpPr>
            <p:spPr>
              <a:xfrm>
                <a:off x="5756800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31" y="1"/>
                      <a:pt x="1" y="129"/>
                      <a:pt x="1" y="288"/>
                    </a:cubicBezTo>
                    <a:cubicBezTo>
                      <a:pt x="1" y="432"/>
                      <a:pt x="131" y="560"/>
                      <a:pt x="288" y="560"/>
                    </a:cubicBezTo>
                    <a:cubicBezTo>
                      <a:pt x="447" y="560"/>
                      <a:pt x="575" y="432"/>
                      <a:pt x="575" y="288"/>
                    </a:cubicBezTo>
                    <a:cubicBezTo>
                      <a:pt x="575" y="129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1"/>
              <p:cNvSpPr/>
              <p:nvPr/>
            </p:nvSpPr>
            <p:spPr>
              <a:xfrm>
                <a:off x="5756800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288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288" y="590"/>
                    </a:cubicBezTo>
                    <a:cubicBezTo>
                      <a:pt x="447" y="590"/>
                      <a:pt x="590" y="460"/>
                      <a:pt x="590" y="303"/>
                    </a:cubicBezTo>
                    <a:cubicBezTo>
                      <a:pt x="590" y="131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1"/>
              <p:cNvSpPr/>
              <p:nvPr/>
            </p:nvSpPr>
            <p:spPr>
              <a:xfrm>
                <a:off x="57564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41"/>
              <p:cNvSpPr/>
              <p:nvPr/>
            </p:nvSpPr>
            <p:spPr>
              <a:xfrm>
                <a:off x="5756100" y="1411500"/>
                <a:ext cx="158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41"/>
              <p:cNvSpPr/>
              <p:nvPr/>
            </p:nvSpPr>
            <p:spPr>
              <a:xfrm>
                <a:off x="5755750" y="1445250"/>
                <a:ext cx="165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46" extrusionOk="0">
                    <a:moveTo>
                      <a:pt x="330" y="0"/>
                    </a:moveTo>
                    <a:cubicBezTo>
                      <a:pt x="158" y="0"/>
                      <a:pt x="0" y="144"/>
                      <a:pt x="0" y="316"/>
                    </a:cubicBezTo>
                    <a:cubicBezTo>
                      <a:pt x="0" y="502"/>
                      <a:pt x="158" y="646"/>
                      <a:pt x="330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41"/>
              <p:cNvSpPr/>
              <p:nvPr/>
            </p:nvSpPr>
            <p:spPr>
              <a:xfrm>
                <a:off x="5755750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41"/>
              <p:cNvSpPr/>
              <p:nvPr/>
            </p:nvSpPr>
            <p:spPr>
              <a:xfrm>
                <a:off x="57553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41"/>
              <p:cNvSpPr/>
              <p:nvPr/>
            </p:nvSpPr>
            <p:spPr>
              <a:xfrm>
                <a:off x="5755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41"/>
              <p:cNvSpPr/>
              <p:nvPr/>
            </p:nvSpPr>
            <p:spPr>
              <a:xfrm>
                <a:off x="575502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59" y="732"/>
                    </a:cubicBezTo>
                    <a:cubicBezTo>
                      <a:pt x="560" y="732"/>
                      <a:pt x="732" y="575"/>
                      <a:pt x="732" y="359"/>
                    </a:cubicBezTo>
                    <a:cubicBezTo>
                      <a:pt x="732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41"/>
              <p:cNvSpPr/>
              <p:nvPr/>
            </p:nvSpPr>
            <p:spPr>
              <a:xfrm>
                <a:off x="5754650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41"/>
              <p:cNvSpPr/>
              <p:nvPr/>
            </p:nvSpPr>
            <p:spPr>
              <a:xfrm>
                <a:off x="57543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41"/>
              <p:cNvSpPr/>
              <p:nvPr/>
            </p:nvSpPr>
            <p:spPr>
              <a:xfrm>
                <a:off x="5753925" y="1680050"/>
                <a:ext cx="201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403" y="1"/>
                    </a:moveTo>
                    <a:cubicBezTo>
                      <a:pt x="188" y="1"/>
                      <a:pt x="1" y="187"/>
                      <a:pt x="1" y="403"/>
                    </a:cubicBezTo>
                    <a:cubicBezTo>
                      <a:pt x="1" y="618"/>
                      <a:pt x="188" y="805"/>
                      <a:pt x="403" y="805"/>
                    </a:cubicBezTo>
                    <a:cubicBezTo>
                      <a:pt x="633" y="805"/>
                      <a:pt x="805" y="618"/>
                      <a:pt x="805" y="403"/>
                    </a:cubicBezTo>
                    <a:cubicBezTo>
                      <a:pt x="805" y="187"/>
                      <a:pt x="633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41"/>
              <p:cNvSpPr/>
              <p:nvPr/>
            </p:nvSpPr>
            <p:spPr>
              <a:xfrm>
                <a:off x="5753925" y="1713825"/>
                <a:ext cx="205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9" extrusionOk="0">
                    <a:moveTo>
                      <a:pt x="403" y="0"/>
                    </a:moveTo>
                    <a:cubicBezTo>
                      <a:pt x="173" y="0"/>
                      <a:pt x="1" y="186"/>
                      <a:pt x="1" y="402"/>
                    </a:cubicBezTo>
                    <a:cubicBezTo>
                      <a:pt x="1" y="632"/>
                      <a:pt x="173" y="818"/>
                      <a:pt x="403" y="818"/>
                    </a:cubicBezTo>
                    <a:cubicBezTo>
                      <a:pt x="633" y="818"/>
                      <a:pt x="820" y="632"/>
                      <a:pt x="820" y="402"/>
                    </a:cubicBezTo>
                    <a:cubicBezTo>
                      <a:pt x="820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41"/>
              <p:cNvSpPr/>
              <p:nvPr/>
            </p:nvSpPr>
            <p:spPr>
              <a:xfrm>
                <a:off x="57536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6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16" y="848"/>
                    </a:cubicBezTo>
                    <a:cubicBezTo>
                      <a:pt x="646" y="848"/>
                      <a:pt x="833" y="661"/>
                      <a:pt x="833" y="431"/>
                    </a:cubicBezTo>
                    <a:cubicBezTo>
                      <a:pt x="833" y="187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41"/>
              <p:cNvSpPr/>
              <p:nvPr/>
            </p:nvSpPr>
            <p:spPr>
              <a:xfrm>
                <a:off x="57532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41"/>
              <p:cNvSpPr/>
              <p:nvPr/>
            </p:nvSpPr>
            <p:spPr>
              <a:xfrm>
                <a:off x="57528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41"/>
              <p:cNvSpPr/>
              <p:nvPr/>
            </p:nvSpPr>
            <p:spPr>
              <a:xfrm>
                <a:off x="575287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5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41"/>
              <p:cNvSpPr/>
              <p:nvPr/>
            </p:nvSpPr>
            <p:spPr>
              <a:xfrm>
                <a:off x="57525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41"/>
              <p:cNvSpPr/>
              <p:nvPr/>
            </p:nvSpPr>
            <p:spPr>
              <a:xfrm>
                <a:off x="5752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" y="202"/>
                      <a:pt x="1" y="475"/>
                    </a:cubicBezTo>
                    <a:cubicBezTo>
                      <a:pt x="1" y="734"/>
                      <a:pt x="215" y="949"/>
                      <a:pt x="474" y="949"/>
                    </a:cubicBezTo>
                    <a:cubicBezTo>
                      <a:pt x="733" y="949"/>
                      <a:pt x="949" y="734"/>
                      <a:pt x="949" y="475"/>
                    </a:cubicBezTo>
                    <a:cubicBezTo>
                      <a:pt x="949" y="202"/>
                      <a:pt x="733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1"/>
              <p:cNvSpPr/>
              <p:nvPr/>
            </p:nvSpPr>
            <p:spPr>
              <a:xfrm>
                <a:off x="57517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1"/>
              <p:cNvSpPr/>
              <p:nvPr/>
            </p:nvSpPr>
            <p:spPr>
              <a:xfrm>
                <a:off x="5751775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41"/>
              <p:cNvSpPr/>
              <p:nvPr/>
            </p:nvSpPr>
            <p:spPr>
              <a:xfrm>
                <a:off x="5751425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90" y="1020"/>
                      <a:pt x="1006" y="791"/>
                      <a:pt x="1006" y="503"/>
                    </a:cubicBezTo>
                    <a:cubicBezTo>
                      <a:pt x="1006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41"/>
              <p:cNvSpPr/>
              <p:nvPr/>
            </p:nvSpPr>
            <p:spPr>
              <a:xfrm>
                <a:off x="5751050" y="2049525"/>
                <a:ext cx="259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41"/>
              <p:cNvSpPr/>
              <p:nvPr/>
            </p:nvSpPr>
            <p:spPr>
              <a:xfrm>
                <a:off x="5750725" y="2082925"/>
                <a:ext cx="247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1" extrusionOk="0">
                    <a:moveTo>
                      <a:pt x="531" y="0"/>
                    </a:moveTo>
                    <a:cubicBezTo>
                      <a:pt x="244" y="0"/>
                      <a:pt x="0" y="244"/>
                      <a:pt x="0" y="531"/>
                    </a:cubicBezTo>
                    <a:cubicBezTo>
                      <a:pt x="0" y="732"/>
                      <a:pt x="115" y="905"/>
                      <a:pt x="287" y="991"/>
                    </a:cubicBezTo>
                    <a:cubicBezTo>
                      <a:pt x="531" y="761"/>
                      <a:pt x="776" y="531"/>
                      <a:pt x="991" y="273"/>
                    </a:cubicBezTo>
                    <a:cubicBezTo>
                      <a:pt x="904" y="115"/>
                      <a:pt x="732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41"/>
              <p:cNvSpPr/>
              <p:nvPr/>
            </p:nvSpPr>
            <p:spPr>
              <a:xfrm>
                <a:off x="5728450" y="1076125"/>
                <a:ext cx="97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03" extrusionOk="0">
                    <a:moveTo>
                      <a:pt x="259" y="1"/>
                    </a:moveTo>
                    <a:lnTo>
                      <a:pt x="101" y="158"/>
                    </a:lnTo>
                    <a:cubicBezTo>
                      <a:pt x="72" y="202"/>
                      <a:pt x="29" y="244"/>
                      <a:pt x="1" y="288"/>
                    </a:cubicBezTo>
                    <a:cubicBezTo>
                      <a:pt x="29" y="359"/>
                      <a:pt x="101" y="403"/>
                      <a:pt x="187" y="403"/>
                    </a:cubicBezTo>
                    <a:cubicBezTo>
                      <a:pt x="302" y="403"/>
                      <a:pt x="388" y="317"/>
                      <a:pt x="388" y="202"/>
                    </a:cubicBezTo>
                    <a:cubicBezTo>
                      <a:pt x="388" y="116"/>
                      <a:pt x="330" y="30"/>
                      <a:pt x="2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41"/>
              <p:cNvSpPr/>
              <p:nvPr/>
            </p:nvSpPr>
            <p:spPr>
              <a:xfrm>
                <a:off x="5727750" y="1109500"/>
                <a:ext cx="107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2" extrusionOk="0">
                    <a:moveTo>
                      <a:pt x="215" y="1"/>
                    </a:moveTo>
                    <a:cubicBezTo>
                      <a:pt x="86" y="1"/>
                      <a:pt x="0" y="102"/>
                      <a:pt x="0" y="217"/>
                    </a:cubicBezTo>
                    <a:cubicBezTo>
                      <a:pt x="0" y="346"/>
                      <a:pt x="86" y="432"/>
                      <a:pt x="215" y="432"/>
                    </a:cubicBezTo>
                    <a:cubicBezTo>
                      <a:pt x="330" y="432"/>
                      <a:pt x="431" y="346"/>
                      <a:pt x="431" y="217"/>
                    </a:cubicBezTo>
                    <a:cubicBezTo>
                      <a:pt x="431" y="102"/>
                      <a:pt x="330" y="1"/>
                      <a:pt x="21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41"/>
              <p:cNvSpPr/>
              <p:nvPr/>
            </p:nvSpPr>
            <p:spPr>
              <a:xfrm>
                <a:off x="5727750" y="1142925"/>
                <a:ext cx="111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60" extrusionOk="0">
                    <a:moveTo>
                      <a:pt x="215" y="0"/>
                    </a:moveTo>
                    <a:cubicBezTo>
                      <a:pt x="115" y="0"/>
                      <a:pt x="43" y="58"/>
                      <a:pt x="0" y="144"/>
                    </a:cubicBezTo>
                    <a:cubicBezTo>
                      <a:pt x="14" y="230"/>
                      <a:pt x="43" y="316"/>
                      <a:pt x="57" y="402"/>
                    </a:cubicBezTo>
                    <a:cubicBezTo>
                      <a:pt x="100" y="445"/>
                      <a:pt x="144" y="460"/>
                      <a:pt x="215" y="460"/>
                    </a:cubicBezTo>
                    <a:cubicBezTo>
                      <a:pt x="345" y="460"/>
                      <a:pt x="445" y="359"/>
                      <a:pt x="445" y="230"/>
                    </a:cubicBezTo>
                    <a:cubicBezTo>
                      <a:pt x="445" y="115"/>
                      <a:pt x="345" y="0"/>
                      <a:pt x="21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41"/>
              <p:cNvSpPr/>
              <p:nvPr/>
            </p:nvSpPr>
            <p:spPr>
              <a:xfrm>
                <a:off x="5727025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4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4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41"/>
              <p:cNvSpPr/>
              <p:nvPr/>
            </p:nvSpPr>
            <p:spPr>
              <a:xfrm>
                <a:off x="572665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41"/>
              <p:cNvSpPr/>
              <p:nvPr/>
            </p:nvSpPr>
            <p:spPr>
              <a:xfrm>
                <a:off x="5726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41"/>
              <p:cNvSpPr/>
              <p:nvPr/>
            </p:nvSpPr>
            <p:spPr>
              <a:xfrm>
                <a:off x="57263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15" y="1"/>
                      <a:pt x="1" y="129"/>
                      <a:pt x="1" y="273"/>
                    </a:cubicBezTo>
                    <a:cubicBezTo>
                      <a:pt x="1" y="431"/>
                      <a:pt x="115" y="546"/>
                      <a:pt x="273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41"/>
              <p:cNvSpPr/>
              <p:nvPr/>
            </p:nvSpPr>
            <p:spPr>
              <a:xfrm>
                <a:off x="5725925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46" y="560"/>
                      <a:pt x="561" y="432"/>
                      <a:pt x="561" y="288"/>
                    </a:cubicBezTo>
                    <a:cubicBezTo>
                      <a:pt x="561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41"/>
              <p:cNvSpPr/>
              <p:nvPr/>
            </p:nvSpPr>
            <p:spPr>
              <a:xfrm>
                <a:off x="5725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60"/>
                      <a:pt x="130" y="590"/>
                      <a:pt x="302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41"/>
              <p:cNvSpPr/>
              <p:nvPr/>
            </p:nvSpPr>
            <p:spPr>
              <a:xfrm>
                <a:off x="5725575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2" y="604"/>
                    </a:cubicBezTo>
                    <a:cubicBezTo>
                      <a:pt x="460" y="604"/>
                      <a:pt x="604" y="475"/>
                      <a:pt x="604" y="303"/>
                    </a:cubicBezTo>
                    <a:cubicBezTo>
                      <a:pt x="604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41"/>
              <p:cNvSpPr/>
              <p:nvPr/>
            </p:nvSpPr>
            <p:spPr>
              <a:xfrm>
                <a:off x="5725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1"/>
              <p:cNvSpPr/>
              <p:nvPr/>
            </p:nvSpPr>
            <p:spPr>
              <a:xfrm>
                <a:off x="5724875" y="1445250"/>
                <a:ext cx="161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2" y="646"/>
                      <a:pt x="646" y="502"/>
                      <a:pt x="646" y="316"/>
                    </a:cubicBezTo>
                    <a:cubicBezTo>
                      <a:pt x="646" y="144"/>
                      <a:pt x="502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1"/>
              <p:cNvSpPr/>
              <p:nvPr/>
            </p:nvSpPr>
            <p:spPr>
              <a:xfrm>
                <a:off x="5724500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76"/>
                      <a:pt x="345" y="676"/>
                    </a:cubicBezTo>
                    <a:cubicBezTo>
                      <a:pt x="532" y="676"/>
                      <a:pt x="676" y="532"/>
                      <a:pt x="676" y="345"/>
                    </a:cubicBezTo>
                    <a:cubicBezTo>
                      <a:pt x="676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1"/>
              <p:cNvSpPr/>
              <p:nvPr/>
            </p:nvSpPr>
            <p:spPr>
              <a:xfrm>
                <a:off x="5724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1"/>
              <p:cNvSpPr/>
              <p:nvPr/>
            </p:nvSpPr>
            <p:spPr>
              <a:xfrm>
                <a:off x="57241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41"/>
              <p:cNvSpPr/>
              <p:nvPr/>
            </p:nvSpPr>
            <p:spPr>
              <a:xfrm>
                <a:off x="57237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41"/>
              <p:cNvSpPr/>
              <p:nvPr/>
            </p:nvSpPr>
            <p:spPr>
              <a:xfrm>
                <a:off x="5723425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8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1"/>
              <p:cNvSpPr/>
              <p:nvPr/>
            </p:nvSpPr>
            <p:spPr>
              <a:xfrm>
                <a:off x="572342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1"/>
              <p:cNvSpPr/>
              <p:nvPr/>
            </p:nvSpPr>
            <p:spPr>
              <a:xfrm>
                <a:off x="57230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9" y="805"/>
                      <a:pt x="805" y="618"/>
                      <a:pt x="805" y="403"/>
                    </a:cubicBezTo>
                    <a:cubicBezTo>
                      <a:pt x="805" y="187"/>
                      <a:pt x="619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1"/>
              <p:cNvSpPr/>
              <p:nvPr/>
            </p:nvSpPr>
            <p:spPr>
              <a:xfrm>
                <a:off x="572270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7" y="818"/>
                      <a:pt x="819" y="632"/>
                      <a:pt x="819" y="402"/>
                    </a:cubicBezTo>
                    <a:cubicBezTo>
                      <a:pt x="819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1"/>
              <p:cNvSpPr/>
              <p:nvPr/>
            </p:nvSpPr>
            <p:spPr>
              <a:xfrm>
                <a:off x="5722325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2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48"/>
                      <a:pt x="432" y="848"/>
                    </a:cubicBezTo>
                    <a:cubicBezTo>
                      <a:pt x="662" y="848"/>
                      <a:pt x="849" y="661"/>
                      <a:pt x="849" y="431"/>
                    </a:cubicBezTo>
                    <a:cubicBezTo>
                      <a:pt x="849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41"/>
              <p:cNvSpPr/>
              <p:nvPr/>
            </p:nvSpPr>
            <p:spPr>
              <a:xfrm>
                <a:off x="57223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2" y="862"/>
                    </a:cubicBezTo>
                    <a:cubicBezTo>
                      <a:pt x="662" y="862"/>
                      <a:pt x="863" y="661"/>
                      <a:pt x="863" y="431"/>
                    </a:cubicBezTo>
                    <a:cubicBezTo>
                      <a:pt x="863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41"/>
              <p:cNvSpPr/>
              <p:nvPr/>
            </p:nvSpPr>
            <p:spPr>
              <a:xfrm>
                <a:off x="5722000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1"/>
              <p:cNvSpPr/>
              <p:nvPr/>
            </p:nvSpPr>
            <p:spPr>
              <a:xfrm>
                <a:off x="5721625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1"/>
              <p:cNvSpPr/>
              <p:nvPr/>
            </p:nvSpPr>
            <p:spPr>
              <a:xfrm>
                <a:off x="57212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74" y="935"/>
                    </a:cubicBezTo>
                    <a:cubicBezTo>
                      <a:pt x="732" y="935"/>
                      <a:pt x="933" y="719"/>
                      <a:pt x="933" y="460"/>
                    </a:cubicBezTo>
                    <a:cubicBezTo>
                      <a:pt x="933" y="217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1"/>
              <p:cNvSpPr/>
              <p:nvPr/>
            </p:nvSpPr>
            <p:spPr>
              <a:xfrm>
                <a:off x="572127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0" y="202"/>
                      <a:pt x="0" y="475"/>
                    </a:cubicBezTo>
                    <a:cubicBezTo>
                      <a:pt x="0" y="734"/>
                      <a:pt x="215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1"/>
              <p:cNvSpPr/>
              <p:nvPr/>
            </p:nvSpPr>
            <p:spPr>
              <a:xfrm>
                <a:off x="57209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47" y="978"/>
                      <a:pt x="977" y="762"/>
                      <a:pt x="977" y="489"/>
                    </a:cubicBezTo>
                    <a:cubicBezTo>
                      <a:pt x="977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41"/>
              <p:cNvSpPr/>
              <p:nvPr/>
            </p:nvSpPr>
            <p:spPr>
              <a:xfrm>
                <a:off x="57205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3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3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1"/>
              <p:cNvSpPr/>
              <p:nvPr/>
            </p:nvSpPr>
            <p:spPr>
              <a:xfrm>
                <a:off x="5720550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16" y="0"/>
                      <a:pt x="1" y="230"/>
                      <a:pt x="1" y="503"/>
                    </a:cubicBezTo>
                    <a:cubicBezTo>
                      <a:pt x="1" y="791"/>
                      <a:pt x="216" y="1020"/>
                      <a:pt x="503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1"/>
              <p:cNvSpPr/>
              <p:nvPr/>
            </p:nvSpPr>
            <p:spPr>
              <a:xfrm>
                <a:off x="57201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41"/>
              <p:cNvSpPr/>
              <p:nvPr/>
            </p:nvSpPr>
            <p:spPr>
              <a:xfrm>
                <a:off x="5719850" y="2082925"/>
                <a:ext cx="26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4" extrusionOk="0">
                    <a:moveTo>
                      <a:pt x="531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1" y="1063"/>
                    </a:cubicBezTo>
                    <a:cubicBezTo>
                      <a:pt x="818" y="1063"/>
                      <a:pt x="1063" y="818"/>
                      <a:pt x="1063" y="531"/>
                    </a:cubicBezTo>
                    <a:cubicBezTo>
                      <a:pt x="1063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41"/>
              <p:cNvSpPr/>
              <p:nvPr/>
            </p:nvSpPr>
            <p:spPr>
              <a:xfrm>
                <a:off x="5719475" y="2116675"/>
                <a:ext cx="233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19" extrusionOk="0">
                    <a:moveTo>
                      <a:pt x="546" y="0"/>
                    </a:moveTo>
                    <a:cubicBezTo>
                      <a:pt x="245" y="0"/>
                      <a:pt x="0" y="230"/>
                      <a:pt x="0" y="531"/>
                    </a:cubicBezTo>
                    <a:cubicBezTo>
                      <a:pt x="0" y="632"/>
                      <a:pt x="29" y="732"/>
                      <a:pt x="86" y="818"/>
                    </a:cubicBezTo>
                    <a:cubicBezTo>
                      <a:pt x="374" y="617"/>
                      <a:pt x="661" y="403"/>
                      <a:pt x="934" y="173"/>
                    </a:cubicBezTo>
                    <a:cubicBezTo>
                      <a:pt x="848" y="58"/>
                      <a:pt x="704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1"/>
              <p:cNvSpPr/>
              <p:nvPr/>
            </p:nvSpPr>
            <p:spPr>
              <a:xfrm>
                <a:off x="5696475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46" y="432"/>
                      <a:pt x="447" y="346"/>
                      <a:pt x="447" y="217"/>
                    </a:cubicBezTo>
                    <a:cubicBezTo>
                      <a:pt x="447" y="202"/>
                      <a:pt x="432" y="202"/>
                      <a:pt x="432" y="188"/>
                    </a:cubicBezTo>
                    <a:cubicBezTo>
                      <a:pt x="418" y="145"/>
                      <a:pt x="389" y="102"/>
                      <a:pt x="374" y="58"/>
                    </a:cubicBezTo>
                    <a:cubicBezTo>
                      <a:pt x="332" y="30"/>
                      <a:pt x="274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1"/>
              <p:cNvSpPr/>
              <p:nvPr/>
            </p:nvSpPr>
            <p:spPr>
              <a:xfrm>
                <a:off x="569615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15" y="0"/>
                      <a:pt x="0" y="115"/>
                      <a:pt x="0" y="230"/>
                    </a:cubicBezTo>
                    <a:cubicBezTo>
                      <a:pt x="0" y="359"/>
                      <a:pt x="115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1"/>
              <p:cNvSpPr/>
              <p:nvPr/>
            </p:nvSpPr>
            <p:spPr>
              <a:xfrm>
                <a:off x="5696150" y="1176675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230" y="0"/>
                    </a:moveTo>
                    <a:cubicBezTo>
                      <a:pt x="100" y="0"/>
                      <a:pt x="0" y="100"/>
                      <a:pt x="0" y="244"/>
                    </a:cubicBezTo>
                    <a:cubicBezTo>
                      <a:pt x="0" y="374"/>
                      <a:pt x="100" y="474"/>
                      <a:pt x="230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41"/>
              <p:cNvSpPr/>
              <p:nvPr/>
            </p:nvSpPr>
            <p:spPr>
              <a:xfrm>
                <a:off x="56957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5" y="504"/>
                    </a:cubicBezTo>
                    <a:cubicBezTo>
                      <a:pt x="389" y="504"/>
                      <a:pt x="503" y="389"/>
                      <a:pt x="503" y="259"/>
                    </a:cubicBezTo>
                    <a:cubicBezTo>
                      <a:pt x="503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41"/>
              <p:cNvSpPr/>
              <p:nvPr/>
            </p:nvSpPr>
            <p:spPr>
              <a:xfrm>
                <a:off x="5695425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31" y="403"/>
                      <a:pt x="531" y="259"/>
                    </a:cubicBezTo>
                    <a:cubicBezTo>
                      <a:pt x="531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1"/>
              <p:cNvSpPr/>
              <p:nvPr/>
            </p:nvSpPr>
            <p:spPr>
              <a:xfrm>
                <a:off x="569505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1"/>
              <p:cNvSpPr/>
              <p:nvPr/>
            </p:nvSpPr>
            <p:spPr>
              <a:xfrm>
                <a:off x="5695050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74" y="560"/>
                    </a:cubicBezTo>
                    <a:cubicBezTo>
                      <a:pt x="431" y="560"/>
                      <a:pt x="561" y="432"/>
                      <a:pt x="561" y="288"/>
                    </a:cubicBezTo>
                    <a:cubicBezTo>
                      <a:pt x="561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1"/>
              <p:cNvSpPr/>
              <p:nvPr/>
            </p:nvSpPr>
            <p:spPr>
              <a:xfrm>
                <a:off x="5694700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1"/>
              <p:cNvSpPr/>
              <p:nvPr/>
            </p:nvSpPr>
            <p:spPr>
              <a:xfrm>
                <a:off x="56943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03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03" y="604"/>
                    </a:cubicBezTo>
                    <a:cubicBezTo>
                      <a:pt x="475" y="604"/>
                      <a:pt x="619" y="475"/>
                      <a:pt x="619" y="303"/>
                    </a:cubicBezTo>
                    <a:cubicBezTo>
                      <a:pt x="619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1"/>
              <p:cNvSpPr/>
              <p:nvPr/>
            </p:nvSpPr>
            <p:spPr>
              <a:xfrm>
                <a:off x="5693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503" y="632"/>
                      <a:pt x="633" y="488"/>
                      <a:pt x="633" y="316"/>
                    </a:cubicBezTo>
                    <a:cubicBezTo>
                      <a:pt x="633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1"/>
              <p:cNvSpPr/>
              <p:nvPr/>
            </p:nvSpPr>
            <p:spPr>
              <a:xfrm>
                <a:off x="56939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502"/>
                      <a:pt x="145" y="646"/>
                      <a:pt x="317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1"/>
              <p:cNvSpPr/>
              <p:nvPr/>
            </p:nvSpPr>
            <p:spPr>
              <a:xfrm>
                <a:off x="5693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76" y="532"/>
                      <a:pt x="676" y="345"/>
                    </a:cubicBezTo>
                    <a:cubicBezTo>
                      <a:pt x="676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1"/>
              <p:cNvSpPr/>
              <p:nvPr/>
            </p:nvSpPr>
            <p:spPr>
              <a:xfrm>
                <a:off x="5693275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45" y="690"/>
                    </a:cubicBezTo>
                    <a:cubicBezTo>
                      <a:pt x="546" y="690"/>
                      <a:pt x="703" y="532"/>
                      <a:pt x="703" y="345"/>
                    </a:cubicBezTo>
                    <a:cubicBezTo>
                      <a:pt x="703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1"/>
              <p:cNvSpPr/>
              <p:nvPr/>
            </p:nvSpPr>
            <p:spPr>
              <a:xfrm>
                <a:off x="5693275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45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45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1"/>
              <p:cNvSpPr/>
              <p:nvPr/>
            </p:nvSpPr>
            <p:spPr>
              <a:xfrm>
                <a:off x="56929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60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1"/>
              <p:cNvSpPr/>
              <p:nvPr/>
            </p:nvSpPr>
            <p:spPr>
              <a:xfrm>
                <a:off x="56925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1"/>
              <p:cNvSpPr/>
              <p:nvPr/>
            </p:nvSpPr>
            <p:spPr>
              <a:xfrm>
                <a:off x="5692175" y="1646650"/>
                <a:ext cx="198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91" y="604"/>
                      <a:pt x="791" y="389"/>
                    </a:cubicBezTo>
                    <a:cubicBezTo>
                      <a:pt x="791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41"/>
              <p:cNvSpPr/>
              <p:nvPr/>
            </p:nvSpPr>
            <p:spPr>
              <a:xfrm>
                <a:off x="5692175" y="1680050"/>
                <a:ext cx="198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806" extrusionOk="0">
                    <a:moveTo>
                      <a:pt x="389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389" y="805"/>
                    </a:cubicBezTo>
                    <a:cubicBezTo>
                      <a:pt x="619" y="805"/>
                      <a:pt x="791" y="618"/>
                      <a:pt x="791" y="403"/>
                    </a:cubicBezTo>
                    <a:cubicBezTo>
                      <a:pt x="791" y="187"/>
                      <a:pt x="619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41"/>
              <p:cNvSpPr/>
              <p:nvPr/>
            </p:nvSpPr>
            <p:spPr>
              <a:xfrm>
                <a:off x="56918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3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03" y="818"/>
                    </a:cubicBezTo>
                    <a:cubicBezTo>
                      <a:pt x="633" y="818"/>
                      <a:pt x="819" y="632"/>
                      <a:pt x="819" y="402"/>
                    </a:cubicBezTo>
                    <a:cubicBezTo>
                      <a:pt x="819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41"/>
              <p:cNvSpPr/>
              <p:nvPr/>
            </p:nvSpPr>
            <p:spPr>
              <a:xfrm>
                <a:off x="56914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18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48"/>
                      <a:pt x="418" y="848"/>
                    </a:cubicBezTo>
                    <a:cubicBezTo>
                      <a:pt x="662" y="848"/>
                      <a:pt x="849" y="661"/>
                      <a:pt x="849" y="431"/>
                    </a:cubicBezTo>
                    <a:cubicBezTo>
                      <a:pt x="849" y="187"/>
                      <a:pt x="662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41"/>
              <p:cNvSpPr/>
              <p:nvPr/>
            </p:nvSpPr>
            <p:spPr>
              <a:xfrm>
                <a:off x="56911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41"/>
              <p:cNvSpPr/>
              <p:nvPr/>
            </p:nvSpPr>
            <p:spPr>
              <a:xfrm>
                <a:off x="5691125" y="1814350"/>
                <a:ext cx="21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91" extrusionOk="0">
                    <a:moveTo>
                      <a:pt x="431" y="0"/>
                    </a:moveTo>
                    <a:cubicBezTo>
                      <a:pt x="186" y="0"/>
                      <a:pt x="0" y="202"/>
                      <a:pt x="0" y="445"/>
                    </a:cubicBezTo>
                    <a:cubicBezTo>
                      <a:pt x="0" y="690"/>
                      <a:pt x="186" y="891"/>
                      <a:pt x="431" y="891"/>
                    </a:cubicBezTo>
                    <a:cubicBezTo>
                      <a:pt x="675" y="891"/>
                      <a:pt x="876" y="690"/>
                      <a:pt x="876" y="445"/>
                    </a:cubicBezTo>
                    <a:cubicBezTo>
                      <a:pt x="876" y="202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41"/>
              <p:cNvSpPr/>
              <p:nvPr/>
            </p:nvSpPr>
            <p:spPr>
              <a:xfrm>
                <a:off x="5690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6" y="905"/>
                    </a:cubicBezTo>
                    <a:cubicBezTo>
                      <a:pt x="704" y="905"/>
                      <a:pt x="906" y="704"/>
                      <a:pt x="906" y="445"/>
                    </a:cubicBezTo>
                    <a:cubicBezTo>
                      <a:pt x="906" y="202"/>
                      <a:pt x="704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41"/>
              <p:cNvSpPr/>
              <p:nvPr/>
            </p:nvSpPr>
            <p:spPr>
              <a:xfrm>
                <a:off x="5690400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60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60" y="935"/>
                    </a:cubicBezTo>
                    <a:cubicBezTo>
                      <a:pt x="718" y="935"/>
                      <a:pt x="933" y="719"/>
                      <a:pt x="933" y="460"/>
                    </a:cubicBezTo>
                    <a:cubicBezTo>
                      <a:pt x="933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41"/>
              <p:cNvSpPr/>
              <p:nvPr/>
            </p:nvSpPr>
            <p:spPr>
              <a:xfrm>
                <a:off x="56900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6" y="1"/>
                      <a:pt x="0" y="202"/>
                      <a:pt x="0" y="475"/>
                    </a:cubicBezTo>
                    <a:cubicBezTo>
                      <a:pt x="0" y="734"/>
                      <a:pt x="216" y="949"/>
                      <a:pt x="475" y="949"/>
                    </a:cubicBezTo>
                    <a:cubicBezTo>
                      <a:pt x="747" y="949"/>
                      <a:pt x="948" y="734"/>
                      <a:pt x="948" y="475"/>
                    </a:cubicBezTo>
                    <a:cubicBezTo>
                      <a:pt x="948" y="202"/>
                      <a:pt x="747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41"/>
              <p:cNvSpPr/>
              <p:nvPr/>
            </p:nvSpPr>
            <p:spPr>
              <a:xfrm>
                <a:off x="5690025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75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75" y="978"/>
                    </a:cubicBezTo>
                    <a:cubicBezTo>
                      <a:pt x="747" y="978"/>
                      <a:pt x="963" y="762"/>
                      <a:pt x="963" y="489"/>
                    </a:cubicBezTo>
                    <a:cubicBezTo>
                      <a:pt x="963" y="216"/>
                      <a:pt x="747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41"/>
              <p:cNvSpPr/>
              <p:nvPr/>
            </p:nvSpPr>
            <p:spPr>
              <a:xfrm>
                <a:off x="5689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5" y="1"/>
                      <a:pt x="1" y="216"/>
                      <a:pt x="1" y="489"/>
                    </a:cubicBezTo>
                    <a:cubicBezTo>
                      <a:pt x="1" y="762"/>
                      <a:pt x="215" y="991"/>
                      <a:pt x="489" y="991"/>
                    </a:cubicBezTo>
                    <a:cubicBezTo>
                      <a:pt x="761" y="991"/>
                      <a:pt x="991" y="762"/>
                      <a:pt x="991" y="489"/>
                    </a:cubicBezTo>
                    <a:cubicBezTo>
                      <a:pt x="991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41"/>
              <p:cNvSpPr/>
              <p:nvPr/>
            </p:nvSpPr>
            <p:spPr>
              <a:xfrm>
                <a:off x="56893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04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04" y="1020"/>
                    </a:cubicBezTo>
                    <a:cubicBezTo>
                      <a:pt x="791" y="1020"/>
                      <a:pt x="1021" y="791"/>
                      <a:pt x="1021" y="503"/>
                    </a:cubicBezTo>
                    <a:cubicBezTo>
                      <a:pt x="1021" y="230"/>
                      <a:pt x="791" y="0"/>
                      <a:pt x="50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1"/>
              <p:cNvSpPr/>
              <p:nvPr/>
            </p:nvSpPr>
            <p:spPr>
              <a:xfrm>
                <a:off x="5688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44" y="0"/>
                      <a:pt x="1" y="230"/>
                      <a:pt x="1" y="517"/>
                    </a:cubicBezTo>
                    <a:cubicBezTo>
                      <a:pt x="1" y="804"/>
                      <a:pt x="244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41"/>
              <p:cNvSpPr/>
              <p:nvPr/>
            </p:nvSpPr>
            <p:spPr>
              <a:xfrm>
                <a:off x="5688950" y="2082925"/>
                <a:ext cx="262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4" extrusionOk="0">
                    <a:moveTo>
                      <a:pt x="518" y="0"/>
                    </a:moveTo>
                    <a:cubicBezTo>
                      <a:pt x="231" y="0"/>
                      <a:pt x="1" y="244"/>
                      <a:pt x="1" y="531"/>
                    </a:cubicBezTo>
                    <a:cubicBezTo>
                      <a:pt x="1" y="818"/>
                      <a:pt x="231" y="1063"/>
                      <a:pt x="518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41"/>
              <p:cNvSpPr/>
              <p:nvPr/>
            </p:nvSpPr>
            <p:spPr>
              <a:xfrm>
                <a:off x="5688575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3" y="0"/>
                    </a:moveTo>
                    <a:cubicBezTo>
                      <a:pt x="246" y="0"/>
                      <a:pt x="1" y="230"/>
                      <a:pt x="1" y="531"/>
                    </a:cubicBezTo>
                    <a:cubicBezTo>
                      <a:pt x="1" y="833"/>
                      <a:pt x="246" y="1077"/>
                      <a:pt x="533" y="1077"/>
                    </a:cubicBezTo>
                    <a:cubicBezTo>
                      <a:pt x="834" y="1077"/>
                      <a:pt x="1079" y="833"/>
                      <a:pt x="1079" y="531"/>
                    </a:cubicBezTo>
                    <a:cubicBezTo>
                      <a:pt x="1079" y="230"/>
                      <a:pt x="834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41"/>
              <p:cNvSpPr/>
              <p:nvPr/>
            </p:nvSpPr>
            <p:spPr>
              <a:xfrm>
                <a:off x="5691125" y="2150425"/>
                <a:ext cx="93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02" extrusionOk="0">
                    <a:moveTo>
                      <a:pt x="373" y="0"/>
                    </a:moveTo>
                    <a:cubicBezTo>
                      <a:pt x="230" y="14"/>
                      <a:pt x="86" y="87"/>
                      <a:pt x="0" y="202"/>
                    </a:cubicBezTo>
                    <a:cubicBezTo>
                      <a:pt x="43" y="173"/>
                      <a:pt x="100" y="158"/>
                      <a:pt x="144" y="129"/>
                    </a:cubicBezTo>
                    <a:cubicBezTo>
                      <a:pt x="230" y="87"/>
                      <a:pt x="301" y="43"/>
                      <a:pt x="3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41"/>
              <p:cNvSpPr/>
              <p:nvPr/>
            </p:nvSpPr>
            <p:spPr>
              <a:xfrm>
                <a:off x="5665600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32" y="432"/>
                      <a:pt x="432" y="346"/>
                      <a:pt x="432" y="217"/>
                    </a:cubicBezTo>
                    <a:cubicBezTo>
                      <a:pt x="432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41"/>
              <p:cNvSpPr/>
              <p:nvPr/>
            </p:nvSpPr>
            <p:spPr>
              <a:xfrm>
                <a:off x="56652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59" y="460"/>
                      <a:pt x="461" y="359"/>
                      <a:pt x="461" y="230"/>
                    </a:cubicBezTo>
                    <a:cubicBezTo>
                      <a:pt x="461" y="115"/>
                      <a:pt x="359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41"/>
              <p:cNvSpPr/>
              <p:nvPr/>
            </p:nvSpPr>
            <p:spPr>
              <a:xfrm>
                <a:off x="56649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3" y="474"/>
                      <a:pt x="488" y="374"/>
                      <a:pt x="488" y="244"/>
                    </a:cubicBezTo>
                    <a:cubicBezTo>
                      <a:pt x="488" y="100"/>
                      <a:pt x="373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41"/>
              <p:cNvSpPr/>
              <p:nvPr/>
            </p:nvSpPr>
            <p:spPr>
              <a:xfrm>
                <a:off x="56649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01" y="0"/>
                      <a:pt x="0" y="115"/>
                      <a:pt x="0" y="259"/>
                    </a:cubicBezTo>
                    <a:cubicBezTo>
                      <a:pt x="0" y="389"/>
                      <a:pt x="101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41"/>
              <p:cNvSpPr/>
              <p:nvPr/>
            </p:nvSpPr>
            <p:spPr>
              <a:xfrm>
                <a:off x="56645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41"/>
              <p:cNvSpPr/>
              <p:nvPr/>
            </p:nvSpPr>
            <p:spPr>
              <a:xfrm>
                <a:off x="5664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41"/>
              <p:cNvSpPr/>
              <p:nvPr/>
            </p:nvSpPr>
            <p:spPr>
              <a:xfrm>
                <a:off x="5663825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41"/>
              <p:cNvSpPr/>
              <p:nvPr/>
            </p:nvSpPr>
            <p:spPr>
              <a:xfrm>
                <a:off x="5663825" y="1344325"/>
                <a:ext cx="1440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45" y="590"/>
                      <a:pt x="575" y="460"/>
                      <a:pt x="575" y="303"/>
                    </a:cubicBezTo>
                    <a:cubicBezTo>
                      <a:pt x="575" y="131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41"/>
              <p:cNvSpPr/>
              <p:nvPr/>
            </p:nvSpPr>
            <p:spPr>
              <a:xfrm>
                <a:off x="56634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41"/>
              <p:cNvSpPr/>
              <p:nvPr/>
            </p:nvSpPr>
            <p:spPr>
              <a:xfrm>
                <a:off x="5663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41"/>
              <p:cNvSpPr/>
              <p:nvPr/>
            </p:nvSpPr>
            <p:spPr>
              <a:xfrm>
                <a:off x="5662725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2" y="0"/>
                    </a:moveTo>
                    <a:cubicBezTo>
                      <a:pt x="159" y="0"/>
                      <a:pt x="1" y="144"/>
                      <a:pt x="1" y="316"/>
                    </a:cubicBezTo>
                    <a:cubicBezTo>
                      <a:pt x="1" y="502"/>
                      <a:pt x="159" y="646"/>
                      <a:pt x="332" y="646"/>
                    </a:cubicBezTo>
                    <a:cubicBezTo>
                      <a:pt x="518" y="646"/>
                      <a:pt x="662" y="502"/>
                      <a:pt x="662" y="316"/>
                    </a:cubicBezTo>
                    <a:cubicBezTo>
                      <a:pt x="662" y="144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41"/>
              <p:cNvSpPr/>
              <p:nvPr/>
            </p:nvSpPr>
            <p:spPr>
              <a:xfrm>
                <a:off x="5662725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2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2" y="676"/>
                    </a:cubicBezTo>
                    <a:cubicBezTo>
                      <a:pt x="518" y="676"/>
                      <a:pt x="662" y="532"/>
                      <a:pt x="662" y="345"/>
                    </a:cubicBezTo>
                    <a:cubicBezTo>
                      <a:pt x="662" y="159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41"/>
              <p:cNvSpPr/>
              <p:nvPr/>
            </p:nvSpPr>
            <p:spPr>
              <a:xfrm>
                <a:off x="56624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7" y="0"/>
                      <a:pt x="0" y="159"/>
                      <a:pt x="0" y="345"/>
                    </a:cubicBezTo>
                    <a:cubicBezTo>
                      <a:pt x="0" y="532"/>
                      <a:pt x="157" y="690"/>
                      <a:pt x="345" y="690"/>
                    </a:cubicBezTo>
                    <a:cubicBezTo>
                      <a:pt x="531" y="690"/>
                      <a:pt x="689" y="532"/>
                      <a:pt x="689" y="345"/>
                    </a:cubicBezTo>
                    <a:cubicBezTo>
                      <a:pt x="689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41"/>
              <p:cNvSpPr/>
              <p:nvPr/>
            </p:nvSpPr>
            <p:spPr>
              <a:xfrm>
                <a:off x="5662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41"/>
              <p:cNvSpPr/>
              <p:nvPr/>
            </p:nvSpPr>
            <p:spPr>
              <a:xfrm>
                <a:off x="5661675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41"/>
              <p:cNvSpPr/>
              <p:nvPr/>
            </p:nvSpPr>
            <p:spPr>
              <a:xfrm>
                <a:off x="5661675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8" y="1"/>
                      <a:pt x="0" y="173"/>
                      <a:pt x="0" y="389"/>
                    </a:cubicBezTo>
                    <a:cubicBezTo>
                      <a:pt x="0" y="590"/>
                      <a:pt x="158" y="762"/>
                      <a:pt x="374" y="762"/>
                    </a:cubicBezTo>
                    <a:cubicBezTo>
                      <a:pt x="589" y="762"/>
                      <a:pt x="747" y="590"/>
                      <a:pt x="747" y="389"/>
                    </a:cubicBezTo>
                    <a:cubicBezTo>
                      <a:pt x="747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41"/>
              <p:cNvSpPr/>
              <p:nvPr/>
            </p:nvSpPr>
            <p:spPr>
              <a:xfrm>
                <a:off x="56613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41"/>
              <p:cNvSpPr/>
              <p:nvPr/>
            </p:nvSpPr>
            <p:spPr>
              <a:xfrm>
                <a:off x="5660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7" y="1"/>
                      <a:pt x="1" y="187"/>
                      <a:pt x="1" y="403"/>
                    </a:cubicBezTo>
                    <a:cubicBezTo>
                      <a:pt x="1" y="618"/>
                      <a:pt x="187" y="805"/>
                      <a:pt x="403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41"/>
              <p:cNvSpPr/>
              <p:nvPr/>
            </p:nvSpPr>
            <p:spPr>
              <a:xfrm>
                <a:off x="5660575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8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18" y="818"/>
                    </a:cubicBezTo>
                    <a:cubicBezTo>
                      <a:pt x="648" y="818"/>
                      <a:pt x="834" y="632"/>
                      <a:pt x="834" y="402"/>
                    </a:cubicBezTo>
                    <a:cubicBezTo>
                      <a:pt x="834" y="186"/>
                      <a:pt x="648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41"/>
              <p:cNvSpPr/>
              <p:nvPr/>
            </p:nvSpPr>
            <p:spPr>
              <a:xfrm>
                <a:off x="56605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8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48"/>
                      <a:pt x="418" y="848"/>
                    </a:cubicBezTo>
                    <a:cubicBezTo>
                      <a:pt x="648" y="848"/>
                      <a:pt x="834" y="661"/>
                      <a:pt x="834" y="431"/>
                    </a:cubicBezTo>
                    <a:cubicBezTo>
                      <a:pt x="834" y="187"/>
                      <a:pt x="648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41"/>
              <p:cNvSpPr/>
              <p:nvPr/>
            </p:nvSpPr>
            <p:spPr>
              <a:xfrm>
                <a:off x="5660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62"/>
                      <a:pt x="432" y="862"/>
                    </a:cubicBezTo>
                    <a:cubicBezTo>
                      <a:pt x="675" y="862"/>
                      <a:pt x="863" y="661"/>
                      <a:pt x="863" y="431"/>
                    </a:cubicBezTo>
                    <a:cubicBezTo>
                      <a:pt x="863" y="187"/>
                      <a:pt x="675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41"/>
              <p:cNvSpPr/>
              <p:nvPr/>
            </p:nvSpPr>
            <p:spPr>
              <a:xfrm>
                <a:off x="56598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7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7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41"/>
              <p:cNvSpPr/>
              <p:nvPr/>
            </p:nvSpPr>
            <p:spPr>
              <a:xfrm>
                <a:off x="5659525" y="1848100"/>
                <a:ext cx="230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05" extrusionOk="0">
                    <a:moveTo>
                      <a:pt x="460" y="0"/>
                    </a:moveTo>
                    <a:cubicBezTo>
                      <a:pt x="215" y="0"/>
                      <a:pt x="0" y="202"/>
                      <a:pt x="0" y="445"/>
                    </a:cubicBezTo>
                    <a:cubicBezTo>
                      <a:pt x="0" y="704"/>
                      <a:pt x="215" y="905"/>
                      <a:pt x="460" y="905"/>
                    </a:cubicBezTo>
                    <a:cubicBezTo>
                      <a:pt x="703" y="905"/>
                      <a:pt x="919" y="704"/>
                      <a:pt x="919" y="445"/>
                    </a:cubicBezTo>
                    <a:cubicBezTo>
                      <a:pt x="919" y="202"/>
                      <a:pt x="703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41"/>
              <p:cNvSpPr/>
              <p:nvPr/>
            </p:nvSpPr>
            <p:spPr>
              <a:xfrm>
                <a:off x="5659525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8" y="935"/>
                      <a:pt x="919" y="719"/>
                      <a:pt x="919" y="460"/>
                    </a:cubicBezTo>
                    <a:cubicBezTo>
                      <a:pt x="919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41"/>
              <p:cNvSpPr/>
              <p:nvPr/>
            </p:nvSpPr>
            <p:spPr>
              <a:xfrm>
                <a:off x="5659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6" y="1"/>
                      <a:pt x="0" y="202"/>
                      <a:pt x="0" y="475"/>
                    </a:cubicBezTo>
                    <a:cubicBezTo>
                      <a:pt x="0" y="734"/>
                      <a:pt x="216" y="949"/>
                      <a:pt x="475" y="949"/>
                    </a:cubicBezTo>
                    <a:cubicBezTo>
                      <a:pt x="733" y="949"/>
                      <a:pt x="948" y="734"/>
                      <a:pt x="948" y="475"/>
                    </a:cubicBezTo>
                    <a:cubicBezTo>
                      <a:pt x="948" y="202"/>
                      <a:pt x="733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1"/>
              <p:cNvSpPr/>
              <p:nvPr/>
            </p:nvSpPr>
            <p:spPr>
              <a:xfrm>
                <a:off x="56588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78"/>
                      <a:pt x="489" y="978"/>
                    </a:cubicBezTo>
                    <a:cubicBezTo>
                      <a:pt x="761" y="978"/>
                      <a:pt x="977" y="762"/>
                      <a:pt x="977" y="489"/>
                    </a:cubicBezTo>
                    <a:cubicBezTo>
                      <a:pt x="977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1"/>
              <p:cNvSpPr/>
              <p:nvPr/>
            </p:nvSpPr>
            <p:spPr>
              <a:xfrm>
                <a:off x="5658425" y="1982375"/>
                <a:ext cx="2515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92" extrusionOk="0">
                    <a:moveTo>
                      <a:pt x="504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91"/>
                      <a:pt x="504" y="991"/>
                    </a:cubicBezTo>
                    <a:cubicBezTo>
                      <a:pt x="776" y="991"/>
                      <a:pt x="1006" y="762"/>
                      <a:pt x="1006" y="489"/>
                    </a:cubicBezTo>
                    <a:cubicBezTo>
                      <a:pt x="1006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1"/>
              <p:cNvSpPr/>
              <p:nvPr/>
            </p:nvSpPr>
            <p:spPr>
              <a:xfrm>
                <a:off x="5658425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4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04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1"/>
              <p:cNvSpPr/>
              <p:nvPr/>
            </p:nvSpPr>
            <p:spPr>
              <a:xfrm>
                <a:off x="5658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1"/>
              <p:cNvSpPr/>
              <p:nvPr/>
            </p:nvSpPr>
            <p:spPr>
              <a:xfrm>
                <a:off x="5657700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3" y="0"/>
                    </a:moveTo>
                    <a:cubicBezTo>
                      <a:pt x="246" y="0"/>
                      <a:pt x="1" y="244"/>
                      <a:pt x="1" y="531"/>
                    </a:cubicBezTo>
                    <a:cubicBezTo>
                      <a:pt x="1" y="818"/>
                      <a:pt x="246" y="1063"/>
                      <a:pt x="533" y="1063"/>
                    </a:cubicBezTo>
                    <a:cubicBezTo>
                      <a:pt x="820" y="1063"/>
                      <a:pt x="1064" y="818"/>
                      <a:pt x="1064" y="531"/>
                    </a:cubicBezTo>
                    <a:cubicBezTo>
                      <a:pt x="1064" y="244"/>
                      <a:pt x="820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1"/>
              <p:cNvSpPr/>
              <p:nvPr/>
            </p:nvSpPr>
            <p:spPr>
              <a:xfrm>
                <a:off x="565770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3" y="0"/>
                    </a:moveTo>
                    <a:cubicBezTo>
                      <a:pt x="231" y="0"/>
                      <a:pt x="1" y="230"/>
                      <a:pt x="1" y="531"/>
                    </a:cubicBezTo>
                    <a:cubicBezTo>
                      <a:pt x="1" y="833"/>
                      <a:pt x="231" y="1077"/>
                      <a:pt x="533" y="1077"/>
                    </a:cubicBezTo>
                    <a:cubicBezTo>
                      <a:pt x="834" y="1077"/>
                      <a:pt x="1079" y="833"/>
                      <a:pt x="1079" y="531"/>
                    </a:cubicBezTo>
                    <a:cubicBezTo>
                      <a:pt x="1079" y="230"/>
                      <a:pt x="834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1"/>
              <p:cNvSpPr/>
              <p:nvPr/>
            </p:nvSpPr>
            <p:spPr>
              <a:xfrm>
                <a:off x="5657375" y="2150050"/>
                <a:ext cx="265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78" extrusionOk="0">
                    <a:moveTo>
                      <a:pt x="546" y="0"/>
                    </a:moveTo>
                    <a:cubicBezTo>
                      <a:pt x="244" y="0"/>
                      <a:pt x="0" y="245"/>
                      <a:pt x="0" y="546"/>
                    </a:cubicBezTo>
                    <a:cubicBezTo>
                      <a:pt x="0" y="676"/>
                      <a:pt x="43" y="791"/>
                      <a:pt x="100" y="877"/>
                    </a:cubicBezTo>
                    <a:cubicBezTo>
                      <a:pt x="431" y="719"/>
                      <a:pt x="747" y="546"/>
                      <a:pt x="1063" y="374"/>
                    </a:cubicBezTo>
                    <a:cubicBezTo>
                      <a:pt x="990" y="159"/>
                      <a:pt x="789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41"/>
              <p:cNvSpPr/>
              <p:nvPr/>
            </p:nvSpPr>
            <p:spPr>
              <a:xfrm>
                <a:off x="5637250" y="1113100"/>
                <a:ext cx="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88" extrusionOk="0">
                    <a:moveTo>
                      <a:pt x="317" y="1"/>
                    </a:moveTo>
                    <a:cubicBezTo>
                      <a:pt x="202" y="87"/>
                      <a:pt x="101" y="173"/>
                      <a:pt x="1" y="259"/>
                    </a:cubicBezTo>
                    <a:cubicBezTo>
                      <a:pt x="29" y="274"/>
                      <a:pt x="72" y="288"/>
                      <a:pt x="116" y="288"/>
                    </a:cubicBezTo>
                    <a:cubicBezTo>
                      <a:pt x="231" y="288"/>
                      <a:pt x="330" y="202"/>
                      <a:pt x="330" y="73"/>
                    </a:cubicBezTo>
                    <a:cubicBezTo>
                      <a:pt x="330" y="44"/>
                      <a:pt x="317" y="15"/>
                      <a:pt x="3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41"/>
              <p:cNvSpPr/>
              <p:nvPr/>
            </p:nvSpPr>
            <p:spPr>
              <a:xfrm>
                <a:off x="56343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46" y="460"/>
                      <a:pt x="460" y="359"/>
                      <a:pt x="460" y="230"/>
                    </a:cubicBezTo>
                    <a:cubicBezTo>
                      <a:pt x="460" y="115"/>
                      <a:pt x="346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41"/>
              <p:cNvSpPr/>
              <p:nvPr/>
            </p:nvSpPr>
            <p:spPr>
              <a:xfrm>
                <a:off x="5634000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46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46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41"/>
              <p:cNvSpPr/>
              <p:nvPr/>
            </p:nvSpPr>
            <p:spPr>
              <a:xfrm>
                <a:off x="56336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41"/>
              <p:cNvSpPr/>
              <p:nvPr/>
            </p:nvSpPr>
            <p:spPr>
              <a:xfrm>
                <a:off x="5633300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74" y="0"/>
                    </a:moveTo>
                    <a:cubicBezTo>
                      <a:pt x="130" y="0"/>
                      <a:pt x="0" y="115"/>
                      <a:pt x="0" y="259"/>
                    </a:cubicBezTo>
                    <a:cubicBezTo>
                      <a:pt x="0" y="403"/>
                      <a:pt x="130" y="517"/>
                      <a:pt x="274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7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41"/>
              <p:cNvSpPr/>
              <p:nvPr/>
            </p:nvSpPr>
            <p:spPr>
              <a:xfrm>
                <a:off x="56333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4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41"/>
              <p:cNvSpPr/>
              <p:nvPr/>
            </p:nvSpPr>
            <p:spPr>
              <a:xfrm>
                <a:off x="5632950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88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8" y="560"/>
                    </a:cubicBezTo>
                    <a:cubicBezTo>
                      <a:pt x="445" y="560"/>
                      <a:pt x="560" y="432"/>
                      <a:pt x="560" y="288"/>
                    </a:cubicBezTo>
                    <a:cubicBezTo>
                      <a:pt x="560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41"/>
              <p:cNvSpPr/>
              <p:nvPr/>
            </p:nvSpPr>
            <p:spPr>
              <a:xfrm>
                <a:off x="5632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3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303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41"/>
              <p:cNvSpPr/>
              <p:nvPr/>
            </p:nvSpPr>
            <p:spPr>
              <a:xfrm>
                <a:off x="5632225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17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17" y="604"/>
                    </a:cubicBezTo>
                    <a:cubicBezTo>
                      <a:pt x="474" y="604"/>
                      <a:pt x="618" y="475"/>
                      <a:pt x="618" y="303"/>
                    </a:cubicBezTo>
                    <a:cubicBezTo>
                      <a:pt x="618" y="131"/>
                      <a:pt x="474" y="1"/>
                      <a:pt x="3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41"/>
              <p:cNvSpPr/>
              <p:nvPr/>
            </p:nvSpPr>
            <p:spPr>
              <a:xfrm>
                <a:off x="56322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41"/>
              <p:cNvSpPr/>
              <p:nvPr/>
            </p:nvSpPr>
            <p:spPr>
              <a:xfrm>
                <a:off x="56318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2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2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41"/>
              <p:cNvSpPr/>
              <p:nvPr/>
            </p:nvSpPr>
            <p:spPr>
              <a:xfrm>
                <a:off x="5631500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46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76"/>
                      <a:pt x="346" y="676"/>
                    </a:cubicBezTo>
                    <a:cubicBezTo>
                      <a:pt x="532" y="676"/>
                      <a:pt x="675" y="532"/>
                      <a:pt x="675" y="345"/>
                    </a:cubicBezTo>
                    <a:cubicBezTo>
                      <a:pt x="675" y="159"/>
                      <a:pt x="532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41"/>
              <p:cNvSpPr/>
              <p:nvPr/>
            </p:nvSpPr>
            <p:spPr>
              <a:xfrm>
                <a:off x="5631125" y="1512375"/>
                <a:ext cx="176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0" extrusionOk="0">
                    <a:moveTo>
                      <a:pt x="361" y="0"/>
                    </a:moveTo>
                    <a:cubicBezTo>
                      <a:pt x="160" y="0"/>
                      <a:pt x="1" y="159"/>
                      <a:pt x="1" y="345"/>
                    </a:cubicBezTo>
                    <a:cubicBezTo>
                      <a:pt x="1" y="532"/>
                      <a:pt x="160" y="690"/>
                      <a:pt x="361" y="690"/>
                    </a:cubicBezTo>
                    <a:cubicBezTo>
                      <a:pt x="547" y="690"/>
                      <a:pt x="705" y="532"/>
                      <a:pt x="705" y="345"/>
                    </a:cubicBezTo>
                    <a:cubicBezTo>
                      <a:pt x="705" y="159"/>
                      <a:pt x="547" y="0"/>
                      <a:pt x="36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41"/>
              <p:cNvSpPr/>
              <p:nvPr/>
            </p:nvSpPr>
            <p:spPr>
              <a:xfrm>
                <a:off x="5631125" y="1545775"/>
                <a:ext cx="18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19" extrusionOk="0">
                    <a:moveTo>
                      <a:pt x="361" y="1"/>
                    </a:moveTo>
                    <a:cubicBezTo>
                      <a:pt x="160" y="1"/>
                      <a:pt x="1" y="158"/>
                      <a:pt x="1" y="359"/>
                    </a:cubicBezTo>
                    <a:cubicBezTo>
                      <a:pt x="1" y="560"/>
                      <a:pt x="160" y="719"/>
                      <a:pt x="361" y="719"/>
                    </a:cubicBezTo>
                    <a:cubicBezTo>
                      <a:pt x="547" y="719"/>
                      <a:pt x="719" y="560"/>
                      <a:pt x="719" y="359"/>
                    </a:cubicBezTo>
                    <a:cubicBezTo>
                      <a:pt x="719" y="158"/>
                      <a:pt x="547" y="1"/>
                      <a:pt x="3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41"/>
              <p:cNvSpPr/>
              <p:nvPr/>
            </p:nvSpPr>
            <p:spPr>
              <a:xfrm>
                <a:off x="56308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75"/>
                      <a:pt x="158" y="732"/>
                      <a:pt x="374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41"/>
              <p:cNvSpPr/>
              <p:nvPr/>
            </p:nvSpPr>
            <p:spPr>
              <a:xfrm>
                <a:off x="56304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89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41"/>
              <p:cNvSpPr/>
              <p:nvPr/>
            </p:nvSpPr>
            <p:spPr>
              <a:xfrm>
                <a:off x="56304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41"/>
              <p:cNvSpPr/>
              <p:nvPr/>
            </p:nvSpPr>
            <p:spPr>
              <a:xfrm>
                <a:off x="5630075" y="1680050"/>
                <a:ext cx="19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806" extrusionOk="0">
                    <a:moveTo>
                      <a:pt x="403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3" y="805"/>
                    </a:cubicBezTo>
                    <a:cubicBezTo>
                      <a:pt x="617" y="805"/>
                      <a:pt x="790" y="618"/>
                      <a:pt x="790" y="403"/>
                    </a:cubicBezTo>
                    <a:cubicBezTo>
                      <a:pt x="790" y="187"/>
                      <a:pt x="617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41"/>
              <p:cNvSpPr/>
              <p:nvPr/>
            </p:nvSpPr>
            <p:spPr>
              <a:xfrm>
                <a:off x="5629700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8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18" y="818"/>
                    </a:cubicBezTo>
                    <a:cubicBezTo>
                      <a:pt x="632" y="818"/>
                      <a:pt x="820" y="632"/>
                      <a:pt x="820" y="402"/>
                    </a:cubicBezTo>
                    <a:cubicBezTo>
                      <a:pt x="820" y="186"/>
                      <a:pt x="632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41"/>
              <p:cNvSpPr/>
              <p:nvPr/>
            </p:nvSpPr>
            <p:spPr>
              <a:xfrm>
                <a:off x="5629350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48"/>
                      <a:pt x="432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41"/>
              <p:cNvSpPr/>
              <p:nvPr/>
            </p:nvSpPr>
            <p:spPr>
              <a:xfrm>
                <a:off x="562935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62"/>
                      <a:pt x="432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41"/>
              <p:cNvSpPr/>
              <p:nvPr/>
            </p:nvSpPr>
            <p:spPr>
              <a:xfrm>
                <a:off x="5628975" y="1814350"/>
                <a:ext cx="219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8" h="891" extrusionOk="0">
                    <a:moveTo>
                      <a:pt x="447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7" y="891"/>
                    </a:cubicBezTo>
                    <a:cubicBezTo>
                      <a:pt x="690" y="891"/>
                      <a:pt x="877" y="690"/>
                      <a:pt x="877" y="445"/>
                    </a:cubicBezTo>
                    <a:cubicBezTo>
                      <a:pt x="877" y="202"/>
                      <a:pt x="690" y="0"/>
                      <a:pt x="4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41"/>
              <p:cNvSpPr/>
              <p:nvPr/>
            </p:nvSpPr>
            <p:spPr>
              <a:xfrm>
                <a:off x="56286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3" y="905"/>
                      <a:pt x="904" y="704"/>
                      <a:pt x="904" y="445"/>
                    </a:cubicBezTo>
                    <a:cubicBezTo>
                      <a:pt x="904" y="202"/>
                      <a:pt x="703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41"/>
              <p:cNvSpPr/>
              <p:nvPr/>
            </p:nvSpPr>
            <p:spPr>
              <a:xfrm>
                <a:off x="56282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6" y="1"/>
                      <a:pt x="0" y="217"/>
                      <a:pt x="0" y="460"/>
                    </a:cubicBezTo>
                    <a:cubicBezTo>
                      <a:pt x="0" y="719"/>
                      <a:pt x="216" y="935"/>
                      <a:pt x="475" y="935"/>
                    </a:cubicBezTo>
                    <a:cubicBezTo>
                      <a:pt x="718" y="935"/>
                      <a:pt x="934" y="719"/>
                      <a:pt x="934" y="460"/>
                    </a:cubicBezTo>
                    <a:cubicBezTo>
                      <a:pt x="934" y="217"/>
                      <a:pt x="718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41"/>
              <p:cNvSpPr/>
              <p:nvPr/>
            </p:nvSpPr>
            <p:spPr>
              <a:xfrm>
                <a:off x="5628275" y="1915225"/>
                <a:ext cx="237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9" extrusionOk="0">
                    <a:moveTo>
                      <a:pt x="475" y="1"/>
                    </a:moveTo>
                    <a:cubicBezTo>
                      <a:pt x="201" y="1"/>
                      <a:pt x="0" y="202"/>
                      <a:pt x="0" y="475"/>
                    </a:cubicBezTo>
                    <a:cubicBezTo>
                      <a:pt x="0" y="734"/>
                      <a:pt x="201" y="949"/>
                      <a:pt x="475" y="949"/>
                    </a:cubicBezTo>
                    <a:cubicBezTo>
                      <a:pt x="733" y="949"/>
                      <a:pt x="948" y="734"/>
                      <a:pt x="948" y="475"/>
                    </a:cubicBezTo>
                    <a:cubicBezTo>
                      <a:pt x="948" y="202"/>
                      <a:pt x="733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41"/>
              <p:cNvSpPr/>
              <p:nvPr/>
            </p:nvSpPr>
            <p:spPr>
              <a:xfrm>
                <a:off x="5627925" y="1948625"/>
                <a:ext cx="240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978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78"/>
                      <a:pt x="489" y="978"/>
                    </a:cubicBezTo>
                    <a:cubicBezTo>
                      <a:pt x="747" y="978"/>
                      <a:pt x="962" y="762"/>
                      <a:pt x="962" y="489"/>
                    </a:cubicBezTo>
                    <a:cubicBezTo>
                      <a:pt x="962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41"/>
              <p:cNvSpPr/>
              <p:nvPr/>
            </p:nvSpPr>
            <p:spPr>
              <a:xfrm>
                <a:off x="56275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4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41"/>
              <p:cNvSpPr/>
              <p:nvPr/>
            </p:nvSpPr>
            <p:spPr>
              <a:xfrm>
                <a:off x="5627200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18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41"/>
              <p:cNvSpPr/>
              <p:nvPr/>
            </p:nvSpPr>
            <p:spPr>
              <a:xfrm>
                <a:off x="562720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17"/>
                    </a:cubicBezTo>
                    <a:cubicBezTo>
                      <a:pt x="1" y="804"/>
                      <a:pt x="230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41"/>
              <p:cNvSpPr/>
              <p:nvPr/>
            </p:nvSpPr>
            <p:spPr>
              <a:xfrm>
                <a:off x="5626825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33" y="0"/>
                    </a:moveTo>
                    <a:cubicBezTo>
                      <a:pt x="230" y="0"/>
                      <a:pt x="1" y="244"/>
                      <a:pt x="1" y="531"/>
                    </a:cubicBezTo>
                    <a:cubicBezTo>
                      <a:pt x="1" y="818"/>
                      <a:pt x="230" y="1063"/>
                      <a:pt x="533" y="1063"/>
                    </a:cubicBezTo>
                    <a:cubicBezTo>
                      <a:pt x="820" y="1063"/>
                      <a:pt x="1050" y="818"/>
                      <a:pt x="1050" y="531"/>
                    </a:cubicBezTo>
                    <a:cubicBezTo>
                      <a:pt x="1050" y="244"/>
                      <a:pt x="820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41"/>
              <p:cNvSpPr/>
              <p:nvPr/>
            </p:nvSpPr>
            <p:spPr>
              <a:xfrm>
                <a:off x="5626475" y="2116675"/>
                <a:ext cx="269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7" extrusionOk="0">
                    <a:moveTo>
                      <a:pt x="547" y="0"/>
                    </a:moveTo>
                    <a:cubicBezTo>
                      <a:pt x="244" y="0"/>
                      <a:pt x="1" y="230"/>
                      <a:pt x="1" y="531"/>
                    </a:cubicBezTo>
                    <a:cubicBezTo>
                      <a:pt x="1" y="833"/>
                      <a:pt x="244" y="1077"/>
                      <a:pt x="547" y="1077"/>
                    </a:cubicBezTo>
                    <a:cubicBezTo>
                      <a:pt x="834" y="1077"/>
                      <a:pt x="1077" y="833"/>
                      <a:pt x="1077" y="531"/>
                    </a:cubicBezTo>
                    <a:cubicBezTo>
                      <a:pt x="1077" y="230"/>
                      <a:pt x="834" y="0"/>
                      <a:pt x="5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41"/>
              <p:cNvSpPr/>
              <p:nvPr/>
            </p:nvSpPr>
            <p:spPr>
              <a:xfrm>
                <a:off x="5626100" y="2150050"/>
                <a:ext cx="277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7" extrusionOk="0">
                    <a:moveTo>
                      <a:pt x="562" y="0"/>
                    </a:moveTo>
                    <a:cubicBezTo>
                      <a:pt x="259" y="0"/>
                      <a:pt x="1" y="245"/>
                      <a:pt x="1" y="546"/>
                    </a:cubicBezTo>
                    <a:cubicBezTo>
                      <a:pt x="1" y="848"/>
                      <a:pt x="259" y="1107"/>
                      <a:pt x="562" y="1107"/>
                    </a:cubicBezTo>
                    <a:cubicBezTo>
                      <a:pt x="863" y="1107"/>
                      <a:pt x="1107" y="848"/>
                      <a:pt x="1107" y="546"/>
                    </a:cubicBezTo>
                    <a:cubicBezTo>
                      <a:pt x="1107" y="245"/>
                      <a:pt x="863" y="0"/>
                      <a:pt x="56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41"/>
              <p:cNvSpPr/>
              <p:nvPr/>
            </p:nvSpPr>
            <p:spPr>
              <a:xfrm>
                <a:off x="5603500" y="1143250"/>
                <a:ext cx="111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7" extrusionOk="0">
                    <a:moveTo>
                      <a:pt x="259" y="1"/>
                    </a:moveTo>
                    <a:lnTo>
                      <a:pt x="1" y="259"/>
                    </a:lnTo>
                    <a:cubicBezTo>
                      <a:pt x="14" y="374"/>
                      <a:pt x="101" y="447"/>
                      <a:pt x="216" y="447"/>
                    </a:cubicBezTo>
                    <a:cubicBezTo>
                      <a:pt x="345" y="447"/>
                      <a:pt x="445" y="346"/>
                      <a:pt x="445" y="217"/>
                    </a:cubicBezTo>
                    <a:cubicBezTo>
                      <a:pt x="445" y="116"/>
                      <a:pt x="374" y="30"/>
                      <a:pt x="2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41"/>
              <p:cNvSpPr/>
              <p:nvPr/>
            </p:nvSpPr>
            <p:spPr>
              <a:xfrm>
                <a:off x="5603125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31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31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41"/>
              <p:cNvSpPr/>
              <p:nvPr/>
            </p:nvSpPr>
            <p:spPr>
              <a:xfrm>
                <a:off x="56027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41"/>
              <p:cNvSpPr/>
              <p:nvPr/>
            </p:nvSpPr>
            <p:spPr>
              <a:xfrm>
                <a:off x="56024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41"/>
              <p:cNvSpPr/>
              <p:nvPr/>
            </p:nvSpPr>
            <p:spPr>
              <a:xfrm>
                <a:off x="5602075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41"/>
              <p:cNvSpPr/>
              <p:nvPr/>
            </p:nvSpPr>
            <p:spPr>
              <a:xfrm>
                <a:off x="5602075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3" y="1"/>
                    </a:moveTo>
                    <a:cubicBezTo>
                      <a:pt x="115" y="1"/>
                      <a:pt x="0" y="129"/>
                      <a:pt x="0" y="288"/>
                    </a:cubicBezTo>
                    <a:cubicBezTo>
                      <a:pt x="0" y="432"/>
                      <a:pt x="115" y="560"/>
                      <a:pt x="273" y="560"/>
                    </a:cubicBezTo>
                    <a:cubicBezTo>
                      <a:pt x="431" y="560"/>
                      <a:pt x="560" y="432"/>
                      <a:pt x="560" y="288"/>
                    </a:cubicBezTo>
                    <a:cubicBezTo>
                      <a:pt x="560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41"/>
              <p:cNvSpPr/>
              <p:nvPr/>
            </p:nvSpPr>
            <p:spPr>
              <a:xfrm>
                <a:off x="5601700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41"/>
              <p:cNvSpPr/>
              <p:nvPr/>
            </p:nvSpPr>
            <p:spPr>
              <a:xfrm>
                <a:off x="56013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41"/>
              <p:cNvSpPr/>
              <p:nvPr/>
            </p:nvSpPr>
            <p:spPr>
              <a:xfrm>
                <a:off x="5600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41"/>
              <p:cNvSpPr/>
              <p:nvPr/>
            </p:nvSpPr>
            <p:spPr>
              <a:xfrm>
                <a:off x="56009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17" y="646"/>
                    </a:cubicBezTo>
                    <a:cubicBezTo>
                      <a:pt x="504" y="646"/>
                      <a:pt x="647" y="502"/>
                      <a:pt x="647" y="316"/>
                    </a:cubicBezTo>
                    <a:cubicBezTo>
                      <a:pt x="647" y="144"/>
                      <a:pt x="504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41"/>
              <p:cNvSpPr/>
              <p:nvPr/>
            </p:nvSpPr>
            <p:spPr>
              <a:xfrm>
                <a:off x="5600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75" y="532"/>
                      <a:pt x="675" y="345"/>
                    </a:cubicBezTo>
                    <a:cubicBezTo>
                      <a:pt x="675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41"/>
              <p:cNvSpPr/>
              <p:nvPr/>
            </p:nvSpPr>
            <p:spPr>
              <a:xfrm>
                <a:off x="5600250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6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6" y="690"/>
                    </a:cubicBezTo>
                    <a:cubicBezTo>
                      <a:pt x="547" y="690"/>
                      <a:pt x="690" y="532"/>
                      <a:pt x="690" y="345"/>
                    </a:cubicBezTo>
                    <a:cubicBezTo>
                      <a:pt x="690" y="159"/>
                      <a:pt x="547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41"/>
              <p:cNvSpPr/>
              <p:nvPr/>
            </p:nvSpPr>
            <p:spPr>
              <a:xfrm>
                <a:off x="55999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72" y="1"/>
                      <a:pt x="0" y="158"/>
                      <a:pt x="0" y="359"/>
                    </a:cubicBezTo>
                    <a:cubicBezTo>
                      <a:pt x="0" y="560"/>
                      <a:pt x="172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41"/>
              <p:cNvSpPr/>
              <p:nvPr/>
            </p:nvSpPr>
            <p:spPr>
              <a:xfrm>
                <a:off x="5599925" y="1579525"/>
                <a:ext cx="183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3" extrusionOk="0">
                    <a:moveTo>
                      <a:pt x="359" y="1"/>
                    </a:moveTo>
                    <a:cubicBezTo>
                      <a:pt x="157" y="1"/>
                      <a:pt x="0" y="158"/>
                      <a:pt x="0" y="359"/>
                    </a:cubicBezTo>
                    <a:cubicBezTo>
                      <a:pt x="0" y="575"/>
                      <a:pt x="157" y="732"/>
                      <a:pt x="359" y="732"/>
                    </a:cubicBezTo>
                    <a:cubicBezTo>
                      <a:pt x="560" y="732"/>
                      <a:pt x="732" y="575"/>
                      <a:pt x="732" y="359"/>
                    </a:cubicBezTo>
                    <a:cubicBezTo>
                      <a:pt x="732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41"/>
              <p:cNvSpPr/>
              <p:nvPr/>
            </p:nvSpPr>
            <p:spPr>
              <a:xfrm>
                <a:off x="55995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41"/>
              <p:cNvSpPr/>
              <p:nvPr/>
            </p:nvSpPr>
            <p:spPr>
              <a:xfrm>
                <a:off x="55992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41"/>
              <p:cNvSpPr/>
              <p:nvPr/>
            </p:nvSpPr>
            <p:spPr>
              <a:xfrm>
                <a:off x="559882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8" y="1"/>
                      <a:pt x="0" y="187"/>
                      <a:pt x="0" y="403"/>
                    </a:cubicBezTo>
                    <a:cubicBezTo>
                      <a:pt x="0" y="618"/>
                      <a:pt x="188" y="805"/>
                      <a:pt x="403" y="805"/>
                    </a:cubicBezTo>
                    <a:cubicBezTo>
                      <a:pt x="632" y="805"/>
                      <a:pt x="805" y="618"/>
                      <a:pt x="805" y="403"/>
                    </a:cubicBezTo>
                    <a:cubicBezTo>
                      <a:pt x="805" y="187"/>
                      <a:pt x="632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41"/>
              <p:cNvSpPr/>
              <p:nvPr/>
            </p:nvSpPr>
            <p:spPr>
              <a:xfrm>
                <a:off x="5598825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03" y="0"/>
                    </a:moveTo>
                    <a:cubicBezTo>
                      <a:pt x="173" y="0"/>
                      <a:pt x="0" y="186"/>
                      <a:pt x="0" y="402"/>
                    </a:cubicBezTo>
                    <a:cubicBezTo>
                      <a:pt x="0" y="632"/>
                      <a:pt x="173" y="818"/>
                      <a:pt x="403" y="818"/>
                    </a:cubicBezTo>
                    <a:cubicBezTo>
                      <a:pt x="632" y="818"/>
                      <a:pt x="820" y="632"/>
                      <a:pt x="820" y="402"/>
                    </a:cubicBezTo>
                    <a:cubicBezTo>
                      <a:pt x="820" y="186"/>
                      <a:pt x="632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41"/>
              <p:cNvSpPr/>
              <p:nvPr/>
            </p:nvSpPr>
            <p:spPr>
              <a:xfrm>
                <a:off x="5598475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17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48"/>
                      <a:pt x="417" y="848"/>
                    </a:cubicBezTo>
                    <a:cubicBezTo>
                      <a:pt x="646" y="848"/>
                      <a:pt x="847" y="661"/>
                      <a:pt x="847" y="431"/>
                    </a:cubicBezTo>
                    <a:cubicBezTo>
                      <a:pt x="847" y="187"/>
                      <a:pt x="646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41"/>
              <p:cNvSpPr/>
              <p:nvPr/>
            </p:nvSpPr>
            <p:spPr>
              <a:xfrm>
                <a:off x="559810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32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41"/>
              <p:cNvSpPr/>
              <p:nvPr/>
            </p:nvSpPr>
            <p:spPr>
              <a:xfrm>
                <a:off x="55977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41"/>
              <p:cNvSpPr/>
              <p:nvPr/>
            </p:nvSpPr>
            <p:spPr>
              <a:xfrm>
                <a:off x="5597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46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41"/>
              <p:cNvSpPr/>
              <p:nvPr/>
            </p:nvSpPr>
            <p:spPr>
              <a:xfrm>
                <a:off x="5597375" y="1881475"/>
                <a:ext cx="234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935" extrusionOk="0">
                    <a:moveTo>
                      <a:pt x="461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1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41"/>
              <p:cNvSpPr/>
              <p:nvPr/>
            </p:nvSpPr>
            <p:spPr>
              <a:xfrm>
                <a:off x="55970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0" y="202"/>
                      <a:pt x="0" y="475"/>
                    </a:cubicBezTo>
                    <a:cubicBezTo>
                      <a:pt x="0" y="734"/>
                      <a:pt x="215" y="949"/>
                      <a:pt x="474" y="949"/>
                    </a:cubicBezTo>
                    <a:cubicBezTo>
                      <a:pt x="747" y="949"/>
                      <a:pt x="948" y="734"/>
                      <a:pt x="948" y="475"/>
                    </a:cubicBezTo>
                    <a:cubicBezTo>
                      <a:pt x="948" y="202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41"/>
              <p:cNvSpPr/>
              <p:nvPr/>
            </p:nvSpPr>
            <p:spPr>
              <a:xfrm>
                <a:off x="5596675" y="1948625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41"/>
              <p:cNvSpPr/>
              <p:nvPr/>
            </p:nvSpPr>
            <p:spPr>
              <a:xfrm>
                <a:off x="5596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41"/>
              <p:cNvSpPr/>
              <p:nvPr/>
            </p:nvSpPr>
            <p:spPr>
              <a:xfrm>
                <a:off x="5596325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03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03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41"/>
              <p:cNvSpPr/>
              <p:nvPr/>
            </p:nvSpPr>
            <p:spPr>
              <a:xfrm>
                <a:off x="5595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41"/>
              <p:cNvSpPr/>
              <p:nvPr/>
            </p:nvSpPr>
            <p:spPr>
              <a:xfrm>
                <a:off x="5595950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18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18" y="1063"/>
                    </a:cubicBezTo>
                    <a:cubicBezTo>
                      <a:pt x="820" y="1063"/>
                      <a:pt x="1050" y="818"/>
                      <a:pt x="1050" y="531"/>
                    </a:cubicBezTo>
                    <a:cubicBezTo>
                      <a:pt x="1050" y="244"/>
                      <a:pt x="820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1"/>
              <p:cNvSpPr/>
              <p:nvPr/>
            </p:nvSpPr>
            <p:spPr>
              <a:xfrm>
                <a:off x="5595600" y="2116675"/>
                <a:ext cx="269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7" extrusionOk="0">
                    <a:moveTo>
                      <a:pt x="532" y="0"/>
                    </a:moveTo>
                    <a:cubicBezTo>
                      <a:pt x="244" y="0"/>
                      <a:pt x="1" y="230"/>
                      <a:pt x="1" y="531"/>
                    </a:cubicBezTo>
                    <a:cubicBezTo>
                      <a:pt x="1" y="833"/>
                      <a:pt x="244" y="1077"/>
                      <a:pt x="532" y="1077"/>
                    </a:cubicBezTo>
                    <a:cubicBezTo>
                      <a:pt x="834" y="1077"/>
                      <a:pt x="1077" y="833"/>
                      <a:pt x="1077" y="531"/>
                    </a:cubicBezTo>
                    <a:cubicBezTo>
                      <a:pt x="1077" y="230"/>
                      <a:pt x="834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1"/>
              <p:cNvSpPr/>
              <p:nvPr/>
            </p:nvSpPr>
            <p:spPr>
              <a:xfrm>
                <a:off x="5595225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7" y="0"/>
                    </a:moveTo>
                    <a:cubicBezTo>
                      <a:pt x="245" y="0"/>
                      <a:pt x="1" y="245"/>
                      <a:pt x="1" y="546"/>
                    </a:cubicBezTo>
                    <a:cubicBezTo>
                      <a:pt x="1" y="848"/>
                      <a:pt x="245" y="1107"/>
                      <a:pt x="547" y="1107"/>
                    </a:cubicBezTo>
                    <a:cubicBezTo>
                      <a:pt x="849" y="1107"/>
                      <a:pt x="1092" y="848"/>
                      <a:pt x="1092" y="546"/>
                    </a:cubicBezTo>
                    <a:cubicBezTo>
                      <a:pt x="1092" y="245"/>
                      <a:pt x="849" y="0"/>
                      <a:pt x="5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1"/>
              <p:cNvSpPr/>
              <p:nvPr/>
            </p:nvSpPr>
            <p:spPr>
              <a:xfrm>
                <a:off x="5594875" y="2183800"/>
                <a:ext cx="2622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734" extrusionOk="0">
                    <a:moveTo>
                      <a:pt x="561" y="1"/>
                    </a:moveTo>
                    <a:cubicBezTo>
                      <a:pt x="259" y="1"/>
                      <a:pt x="1" y="245"/>
                      <a:pt x="1" y="561"/>
                    </a:cubicBezTo>
                    <a:cubicBezTo>
                      <a:pt x="1" y="619"/>
                      <a:pt x="15" y="676"/>
                      <a:pt x="43" y="734"/>
                    </a:cubicBezTo>
                    <a:cubicBezTo>
                      <a:pt x="374" y="590"/>
                      <a:pt x="719" y="431"/>
                      <a:pt x="1049" y="274"/>
                    </a:cubicBezTo>
                    <a:cubicBezTo>
                      <a:pt x="949" y="115"/>
                      <a:pt x="777" y="1"/>
                      <a:pt x="5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41"/>
              <p:cNvSpPr/>
              <p:nvPr/>
            </p:nvSpPr>
            <p:spPr>
              <a:xfrm>
                <a:off x="5572625" y="1177000"/>
                <a:ext cx="115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259" y="1"/>
                    </a:moveTo>
                    <a:cubicBezTo>
                      <a:pt x="173" y="102"/>
                      <a:pt x="87" y="217"/>
                      <a:pt x="1" y="332"/>
                    </a:cubicBezTo>
                    <a:cubicBezTo>
                      <a:pt x="43" y="403"/>
                      <a:pt x="115" y="461"/>
                      <a:pt x="215" y="461"/>
                    </a:cubicBezTo>
                    <a:cubicBezTo>
                      <a:pt x="345" y="461"/>
                      <a:pt x="460" y="361"/>
                      <a:pt x="460" y="231"/>
                    </a:cubicBezTo>
                    <a:cubicBezTo>
                      <a:pt x="460" y="116"/>
                      <a:pt x="374" y="16"/>
                      <a:pt x="2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41"/>
              <p:cNvSpPr/>
              <p:nvPr/>
            </p:nvSpPr>
            <p:spPr>
              <a:xfrm>
                <a:off x="5571525" y="121005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403" y="504"/>
                      <a:pt x="504" y="389"/>
                      <a:pt x="504" y="259"/>
                    </a:cubicBezTo>
                    <a:cubicBezTo>
                      <a:pt x="504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41"/>
              <p:cNvSpPr/>
              <p:nvPr/>
            </p:nvSpPr>
            <p:spPr>
              <a:xfrm>
                <a:off x="55715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41"/>
              <p:cNvSpPr/>
              <p:nvPr/>
            </p:nvSpPr>
            <p:spPr>
              <a:xfrm>
                <a:off x="55712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2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2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41"/>
              <p:cNvSpPr/>
              <p:nvPr/>
            </p:nvSpPr>
            <p:spPr>
              <a:xfrm>
                <a:off x="55708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7" y="560"/>
                    </a:cubicBezTo>
                    <a:cubicBezTo>
                      <a:pt x="446" y="560"/>
                      <a:pt x="575" y="432"/>
                      <a:pt x="575" y="288"/>
                    </a:cubicBezTo>
                    <a:cubicBezTo>
                      <a:pt x="575" y="129"/>
                      <a:pt x="446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1"/>
              <p:cNvSpPr/>
              <p:nvPr/>
            </p:nvSpPr>
            <p:spPr>
              <a:xfrm>
                <a:off x="557047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301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60"/>
                      <a:pt x="144" y="590"/>
                      <a:pt x="301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1"/>
              <p:cNvSpPr/>
              <p:nvPr/>
            </p:nvSpPr>
            <p:spPr>
              <a:xfrm>
                <a:off x="55704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1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75"/>
                      <a:pt x="129" y="604"/>
                      <a:pt x="301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41"/>
              <p:cNvSpPr/>
              <p:nvPr/>
            </p:nvSpPr>
            <p:spPr>
              <a:xfrm>
                <a:off x="5570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41"/>
              <p:cNvSpPr/>
              <p:nvPr/>
            </p:nvSpPr>
            <p:spPr>
              <a:xfrm>
                <a:off x="55697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0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0" y="646"/>
                    </a:cubicBezTo>
                    <a:cubicBezTo>
                      <a:pt x="503" y="646"/>
                      <a:pt x="661" y="502"/>
                      <a:pt x="661" y="316"/>
                    </a:cubicBezTo>
                    <a:cubicBezTo>
                      <a:pt x="661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41"/>
              <p:cNvSpPr/>
              <p:nvPr/>
            </p:nvSpPr>
            <p:spPr>
              <a:xfrm>
                <a:off x="556937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33" y="676"/>
                      <a:pt x="676" y="532"/>
                      <a:pt x="676" y="345"/>
                    </a:cubicBezTo>
                    <a:cubicBezTo>
                      <a:pt x="676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41"/>
              <p:cNvSpPr/>
              <p:nvPr/>
            </p:nvSpPr>
            <p:spPr>
              <a:xfrm>
                <a:off x="55693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5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41"/>
              <p:cNvSpPr/>
              <p:nvPr/>
            </p:nvSpPr>
            <p:spPr>
              <a:xfrm>
                <a:off x="5569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41"/>
              <p:cNvSpPr/>
              <p:nvPr/>
            </p:nvSpPr>
            <p:spPr>
              <a:xfrm>
                <a:off x="55686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41"/>
              <p:cNvSpPr/>
              <p:nvPr/>
            </p:nvSpPr>
            <p:spPr>
              <a:xfrm>
                <a:off x="55686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60" y="1"/>
                      <a:pt x="1" y="173"/>
                      <a:pt x="1" y="389"/>
                    </a:cubicBezTo>
                    <a:cubicBezTo>
                      <a:pt x="1" y="590"/>
                      <a:pt x="160" y="762"/>
                      <a:pt x="374" y="762"/>
                    </a:cubicBezTo>
                    <a:cubicBezTo>
                      <a:pt x="575" y="762"/>
                      <a:pt x="748" y="590"/>
                      <a:pt x="748" y="389"/>
                    </a:cubicBezTo>
                    <a:cubicBezTo>
                      <a:pt x="748" y="173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41"/>
              <p:cNvSpPr/>
              <p:nvPr/>
            </p:nvSpPr>
            <p:spPr>
              <a:xfrm>
                <a:off x="55683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7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7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41"/>
              <p:cNvSpPr/>
              <p:nvPr/>
            </p:nvSpPr>
            <p:spPr>
              <a:xfrm>
                <a:off x="5567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2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41"/>
              <p:cNvSpPr/>
              <p:nvPr/>
            </p:nvSpPr>
            <p:spPr>
              <a:xfrm>
                <a:off x="556760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6" y="818"/>
                    </a:cubicBezTo>
                    <a:cubicBezTo>
                      <a:pt x="646" y="818"/>
                      <a:pt x="819" y="632"/>
                      <a:pt x="819" y="402"/>
                    </a:cubicBezTo>
                    <a:cubicBezTo>
                      <a:pt x="819" y="186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41"/>
              <p:cNvSpPr/>
              <p:nvPr/>
            </p:nvSpPr>
            <p:spPr>
              <a:xfrm>
                <a:off x="55676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6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6" y="848"/>
                    </a:cubicBezTo>
                    <a:cubicBezTo>
                      <a:pt x="646" y="848"/>
                      <a:pt x="833" y="661"/>
                      <a:pt x="833" y="431"/>
                    </a:cubicBezTo>
                    <a:cubicBezTo>
                      <a:pt x="833" y="187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41"/>
              <p:cNvSpPr/>
              <p:nvPr/>
            </p:nvSpPr>
            <p:spPr>
              <a:xfrm>
                <a:off x="5567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1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41"/>
              <p:cNvSpPr/>
              <p:nvPr/>
            </p:nvSpPr>
            <p:spPr>
              <a:xfrm>
                <a:off x="5566875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5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41"/>
              <p:cNvSpPr/>
              <p:nvPr/>
            </p:nvSpPr>
            <p:spPr>
              <a:xfrm>
                <a:off x="5566500" y="1848100"/>
                <a:ext cx="226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41"/>
              <p:cNvSpPr/>
              <p:nvPr/>
            </p:nvSpPr>
            <p:spPr>
              <a:xfrm>
                <a:off x="55665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41"/>
              <p:cNvSpPr/>
              <p:nvPr/>
            </p:nvSpPr>
            <p:spPr>
              <a:xfrm>
                <a:off x="5566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74" y="949"/>
                    </a:cubicBezTo>
                    <a:cubicBezTo>
                      <a:pt x="733" y="949"/>
                      <a:pt x="949" y="734"/>
                      <a:pt x="949" y="475"/>
                    </a:cubicBezTo>
                    <a:cubicBezTo>
                      <a:pt x="949" y="202"/>
                      <a:pt x="733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41"/>
              <p:cNvSpPr/>
              <p:nvPr/>
            </p:nvSpPr>
            <p:spPr>
              <a:xfrm>
                <a:off x="5565800" y="1948625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8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88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1"/>
              <p:cNvSpPr/>
              <p:nvPr/>
            </p:nvSpPr>
            <p:spPr>
              <a:xfrm>
                <a:off x="5565450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502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91"/>
                      <a:pt x="502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1"/>
              <p:cNvSpPr/>
              <p:nvPr/>
            </p:nvSpPr>
            <p:spPr>
              <a:xfrm>
                <a:off x="5565450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2" y="0"/>
                    </a:moveTo>
                    <a:cubicBezTo>
                      <a:pt x="215" y="0"/>
                      <a:pt x="0" y="230"/>
                      <a:pt x="0" y="503"/>
                    </a:cubicBezTo>
                    <a:cubicBezTo>
                      <a:pt x="0" y="791"/>
                      <a:pt x="215" y="1020"/>
                      <a:pt x="502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1"/>
              <p:cNvSpPr/>
              <p:nvPr/>
            </p:nvSpPr>
            <p:spPr>
              <a:xfrm>
                <a:off x="5565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5" y="1034"/>
                      <a:pt x="1034" y="804"/>
                      <a:pt x="1034" y="517"/>
                    </a:cubicBezTo>
                    <a:cubicBezTo>
                      <a:pt x="1034" y="230"/>
                      <a:pt x="805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41"/>
              <p:cNvSpPr/>
              <p:nvPr/>
            </p:nvSpPr>
            <p:spPr>
              <a:xfrm>
                <a:off x="5564725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1" y="0"/>
                    </a:moveTo>
                    <a:cubicBezTo>
                      <a:pt x="244" y="0"/>
                      <a:pt x="1" y="244"/>
                      <a:pt x="1" y="531"/>
                    </a:cubicBezTo>
                    <a:cubicBezTo>
                      <a:pt x="1" y="818"/>
                      <a:pt x="244" y="1063"/>
                      <a:pt x="531" y="1063"/>
                    </a:cubicBezTo>
                    <a:cubicBezTo>
                      <a:pt x="819" y="1063"/>
                      <a:pt x="1063" y="818"/>
                      <a:pt x="1063" y="531"/>
                    </a:cubicBezTo>
                    <a:cubicBezTo>
                      <a:pt x="1063" y="244"/>
                      <a:pt x="819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41"/>
              <p:cNvSpPr/>
              <p:nvPr/>
            </p:nvSpPr>
            <p:spPr>
              <a:xfrm>
                <a:off x="556435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46" y="0"/>
                    </a:moveTo>
                    <a:cubicBezTo>
                      <a:pt x="245" y="0"/>
                      <a:pt x="1" y="230"/>
                      <a:pt x="1" y="531"/>
                    </a:cubicBezTo>
                    <a:cubicBezTo>
                      <a:pt x="1" y="833"/>
                      <a:pt x="245" y="1077"/>
                      <a:pt x="546" y="1077"/>
                    </a:cubicBezTo>
                    <a:cubicBezTo>
                      <a:pt x="849" y="1077"/>
                      <a:pt x="1078" y="833"/>
                      <a:pt x="1078" y="531"/>
                    </a:cubicBezTo>
                    <a:cubicBezTo>
                      <a:pt x="1078" y="230"/>
                      <a:pt x="849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1"/>
              <p:cNvSpPr/>
              <p:nvPr/>
            </p:nvSpPr>
            <p:spPr>
              <a:xfrm>
                <a:off x="5564350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6" y="0"/>
                    </a:moveTo>
                    <a:cubicBezTo>
                      <a:pt x="245" y="0"/>
                      <a:pt x="1" y="245"/>
                      <a:pt x="1" y="546"/>
                    </a:cubicBezTo>
                    <a:cubicBezTo>
                      <a:pt x="1" y="848"/>
                      <a:pt x="245" y="1107"/>
                      <a:pt x="546" y="1107"/>
                    </a:cubicBezTo>
                    <a:cubicBezTo>
                      <a:pt x="849" y="1107"/>
                      <a:pt x="1092" y="848"/>
                      <a:pt x="1092" y="546"/>
                    </a:cubicBezTo>
                    <a:cubicBezTo>
                      <a:pt x="1092" y="245"/>
                      <a:pt x="849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1"/>
              <p:cNvSpPr/>
              <p:nvPr/>
            </p:nvSpPr>
            <p:spPr>
              <a:xfrm>
                <a:off x="5564000" y="2183800"/>
                <a:ext cx="280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07" extrusionOk="0">
                    <a:moveTo>
                      <a:pt x="560" y="1"/>
                    </a:moveTo>
                    <a:cubicBezTo>
                      <a:pt x="244" y="1"/>
                      <a:pt x="1" y="245"/>
                      <a:pt x="1" y="561"/>
                    </a:cubicBezTo>
                    <a:cubicBezTo>
                      <a:pt x="1" y="834"/>
                      <a:pt x="216" y="1078"/>
                      <a:pt x="489" y="1107"/>
                    </a:cubicBezTo>
                    <a:cubicBezTo>
                      <a:pt x="647" y="1021"/>
                      <a:pt x="805" y="948"/>
                      <a:pt x="977" y="877"/>
                    </a:cubicBezTo>
                    <a:cubicBezTo>
                      <a:pt x="991" y="862"/>
                      <a:pt x="1020" y="862"/>
                      <a:pt x="1035" y="848"/>
                    </a:cubicBezTo>
                    <a:cubicBezTo>
                      <a:pt x="1092" y="762"/>
                      <a:pt x="1121" y="661"/>
                      <a:pt x="1121" y="561"/>
                    </a:cubicBezTo>
                    <a:cubicBezTo>
                      <a:pt x="1121" y="245"/>
                      <a:pt x="863" y="1"/>
                      <a:pt x="5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41"/>
              <p:cNvSpPr/>
              <p:nvPr/>
            </p:nvSpPr>
            <p:spPr>
              <a:xfrm>
                <a:off x="5549650" y="1215800"/>
                <a:ext cx="3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5" extrusionOk="0">
                    <a:moveTo>
                      <a:pt x="144" y="0"/>
                    </a:moveTo>
                    <a:cubicBezTo>
                      <a:pt x="87" y="86"/>
                      <a:pt x="43" y="159"/>
                      <a:pt x="0" y="245"/>
                    </a:cubicBezTo>
                    <a:cubicBezTo>
                      <a:pt x="87" y="216"/>
                      <a:pt x="144" y="130"/>
                      <a:pt x="144" y="29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41"/>
              <p:cNvSpPr/>
              <p:nvPr/>
            </p:nvSpPr>
            <p:spPr>
              <a:xfrm>
                <a:off x="5540300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73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73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41"/>
              <p:cNvSpPr/>
              <p:nvPr/>
            </p:nvSpPr>
            <p:spPr>
              <a:xfrm>
                <a:off x="5540300" y="1277200"/>
                <a:ext cx="133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47" extrusionOk="0">
                    <a:moveTo>
                      <a:pt x="273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3" y="546"/>
                    </a:cubicBezTo>
                    <a:cubicBezTo>
                      <a:pt x="417" y="546"/>
                      <a:pt x="532" y="431"/>
                      <a:pt x="532" y="273"/>
                    </a:cubicBezTo>
                    <a:cubicBezTo>
                      <a:pt x="532" y="129"/>
                      <a:pt x="417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41"/>
              <p:cNvSpPr/>
              <p:nvPr/>
            </p:nvSpPr>
            <p:spPr>
              <a:xfrm>
                <a:off x="5539925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88" y="1"/>
                    </a:moveTo>
                    <a:cubicBezTo>
                      <a:pt x="131" y="1"/>
                      <a:pt x="1" y="129"/>
                      <a:pt x="1" y="288"/>
                    </a:cubicBezTo>
                    <a:cubicBezTo>
                      <a:pt x="1" y="432"/>
                      <a:pt x="131" y="560"/>
                      <a:pt x="288" y="560"/>
                    </a:cubicBezTo>
                    <a:cubicBezTo>
                      <a:pt x="432" y="560"/>
                      <a:pt x="562" y="432"/>
                      <a:pt x="562" y="288"/>
                    </a:cubicBezTo>
                    <a:cubicBezTo>
                      <a:pt x="562" y="129"/>
                      <a:pt x="432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41"/>
              <p:cNvSpPr/>
              <p:nvPr/>
            </p:nvSpPr>
            <p:spPr>
              <a:xfrm>
                <a:off x="5545325" y="1344325"/>
                <a:ext cx="90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05" extrusionOk="0">
                    <a:moveTo>
                      <a:pt x="72" y="1"/>
                    </a:moveTo>
                    <a:cubicBezTo>
                      <a:pt x="43" y="1"/>
                      <a:pt x="15" y="16"/>
                      <a:pt x="1" y="16"/>
                    </a:cubicBezTo>
                    <a:cubicBezTo>
                      <a:pt x="101" y="173"/>
                      <a:pt x="202" y="332"/>
                      <a:pt x="273" y="504"/>
                    </a:cubicBezTo>
                    <a:cubicBezTo>
                      <a:pt x="331" y="447"/>
                      <a:pt x="359" y="374"/>
                      <a:pt x="359" y="303"/>
                    </a:cubicBezTo>
                    <a:cubicBezTo>
                      <a:pt x="359" y="131"/>
                      <a:pt x="231" y="1"/>
                      <a:pt x="7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41"/>
              <p:cNvSpPr/>
              <p:nvPr/>
            </p:nvSpPr>
            <p:spPr>
              <a:xfrm>
                <a:off x="5539600" y="1348650"/>
                <a:ext cx="6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18" extrusionOk="0">
                    <a:moveTo>
                      <a:pt x="29" y="0"/>
                    </a:moveTo>
                    <a:cubicBezTo>
                      <a:pt x="14" y="44"/>
                      <a:pt x="0" y="86"/>
                      <a:pt x="0" y="130"/>
                    </a:cubicBezTo>
                    <a:cubicBezTo>
                      <a:pt x="0" y="274"/>
                      <a:pt x="100" y="388"/>
                      <a:pt x="244" y="417"/>
                    </a:cubicBezTo>
                    <a:cubicBezTo>
                      <a:pt x="173" y="274"/>
                      <a:pt x="100" y="144"/>
                      <a:pt x="2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41"/>
              <p:cNvSpPr/>
              <p:nvPr/>
            </p:nvSpPr>
            <p:spPr>
              <a:xfrm>
                <a:off x="55392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5" y="604"/>
                      <a:pt x="618" y="475"/>
                      <a:pt x="618" y="303"/>
                    </a:cubicBezTo>
                    <a:cubicBezTo>
                      <a:pt x="618" y="131"/>
                      <a:pt x="475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41"/>
              <p:cNvSpPr/>
              <p:nvPr/>
            </p:nvSpPr>
            <p:spPr>
              <a:xfrm>
                <a:off x="5539225" y="1411500"/>
                <a:ext cx="154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33" extrusionOk="0">
                    <a:moveTo>
                      <a:pt x="316" y="0"/>
                    </a:moveTo>
                    <a:cubicBezTo>
                      <a:pt x="130" y="0"/>
                      <a:pt x="0" y="144"/>
                      <a:pt x="0" y="316"/>
                    </a:cubicBezTo>
                    <a:cubicBezTo>
                      <a:pt x="0" y="488"/>
                      <a:pt x="130" y="632"/>
                      <a:pt x="316" y="632"/>
                    </a:cubicBezTo>
                    <a:cubicBezTo>
                      <a:pt x="489" y="632"/>
                      <a:pt x="618" y="488"/>
                      <a:pt x="618" y="316"/>
                    </a:cubicBezTo>
                    <a:cubicBezTo>
                      <a:pt x="618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41"/>
              <p:cNvSpPr/>
              <p:nvPr/>
            </p:nvSpPr>
            <p:spPr>
              <a:xfrm>
                <a:off x="55388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41"/>
              <p:cNvSpPr/>
              <p:nvPr/>
            </p:nvSpPr>
            <p:spPr>
              <a:xfrm>
                <a:off x="5538500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18" y="676"/>
                      <a:pt x="676" y="532"/>
                      <a:pt x="676" y="345"/>
                    </a:cubicBezTo>
                    <a:cubicBezTo>
                      <a:pt x="676" y="159"/>
                      <a:pt x="518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41"/>
              <p:cNvSpPr/>
              <p:nvPr/>
            </p:nvSpPr>
            <p:spPr>
              <a:xfrm>
                <a:off x="5538150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59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59" y="690"/>
                    </a:cubicBezTo>
                    <a:cubicBezTo>
                      <a:pt x="547" y="690"/>
                      <a:pt x="704" y="532"/>
                      <a:pt x="704" y="345"/>
                    </a:cubicBezTo>
                    <a:cubicBezTo>
                      <a:pt x="704" y="159"/>
                      <a:pt x="547" y="0"/>
                      <a:pt x="3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41"/>
              <p:cNvSpPr/>
              <p:nvPr/>
            </p:nvSpPr>
            <p:spPr>
              <a:xfrm>
                <a:off x="5538150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47" y="719"/>
                      <a:pt x="704" y="560"/>
                      <a:pt x="704" y="359"/>
                    </a:cubicBezTo>
                    <a:cubicBezTo>
                      <a:pt x="704" y="158"/>
                      <a:pt x="547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41"/>
              <p:cNvSpPr/>
              <p:nvPr/>
            </p:nvSpPr>
            <p:spPr>
              <a:xfrm>
                <a:off x="55377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75"/>
                      <a:pt x="159" y="732"/>
                      <a:pt x="374" y="732"/>
                    </a:cubicBezTo>
                    <a:cubicBezTo>
                      <a:pt x="575" y="732"/>
                      <a:pt x="734" y="575"/>
                      <a:pt x="734" y="359"/>
                    </a:cubicBezTo>
                    <a:cubicBezTo>
                      <a:pt x="734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41"/>
              <p:cNvSpPr/>
              <p:nvPr/>
            </p:nvSpPr>
            <p:spPr>
              <a:xfrm>
                <a:off x="5537450" y="1612900"/>
                <a:ext cx="190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3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87" y="762"/>
                    </a:cubicBezTo>
                    <a:cubicBezTo>
                      <a:pt x="588" y="762"/>
                      <a:pt x="761" y="590"/>
                      <a:pt x="761" y="389"/>
                    </a:cubicBezTo>
                    <a:cubicBezTo>
                      <a:pt x="761" y="173"/>
                      <a:pt x="588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41"/>
              <p:cNvSpPr/>
              <p:nvPr/>
            </p:nvSpPr>
            <p:spPr>
              <a:xfrm>
                <a:off x="5537075" y="1646650"/>
                <a:ext cx="197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77" extrusionOk="0">
                    <a:moveTo>
                      <a:pt x="402" y="1"/>
                    </a:moveTo>
                    <a:cubicBezTo>
                      <a:pt x="187" y="1"/>
                      <a:pt x="0" y="173"/>
                      <a:pt x="0" y="389"/>
                    </a:cubicBezTo>
                    <a:cubicBezTo>
                      <a:pt x="0" y="604"/>
                      <a:pt x="187" y="776"/>
                      <a:pt x="402" y="776"/>
                    </a:cubicBezTo>
                    <a:cubicBezTo>
                      <a:pt x="603" y="776"/>
                      <a:pt x="791" y="604"/>
                      <a:pt x="791" y="389"/>
                    </a:cubicBezTo>
                    <a:cubicBezTo>
                      <a:pt x="791" y="173"/>
                      <a:pt x="603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41"/>
              <p:cNvSpPr/>
              <p:nvPr/>
            </p:nvSpPr>
            <p:spPr>
              <a:xfrm>
                <a:off x="5537075" y="1680050"/>
                <a:ext cx="19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06" extrusionOk="0">
                    <a:moveTo>
                      <a:pt x="402" y="1"/>
                    </a:moveTo>
                    <a:cubicBezTo>
                      <a:pt x="172" y="1"/>
                      <a:pt x="0" y="187"/>
                      <a:pt x="0" y="403"/>
                    </a:cubicBezTo>
                    <a:cubicBezTo>
                      <a:pt x="0" y="618"/>
                      <a:pt x="172" y="805"/>
                      <a:pt x="402" y="805"/>
                    </a:cubicBezTo>
                    <a:cubicBezTo>
                      <a:pt x="618" y="805"/>
                      <a:pt x="791" y="618"/>
                      <a:pt x="791" y="403"/>
                    </a:cubicBezTo>
                    <a:cubicBezTo>
                      <a:pt x="791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41"/>
              <p:cNvSpPr/>
              <p:nvPr/>
            </p:nvSpPr>
            <p:spPr>
              <a:xfrm>
                <a:off x="55367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6" y="0"/>
                      <a:pt x="0" y="186"/>
                      <a:pt x="0" y="402"/>
                    </a:cubicBezTo>
                    <a:cubicBezTo>
                      <a:pt x="0" y="632"/>
                      <a:pt x="186" y="818"/>
                      <a:pt x="416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41"/>
              <p:cNvSpPr/>
              <p:nvPr/>
            </p:nvSpPr>
            <p:spPr>
              <a:xfrm>
                <a:off x="55363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1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31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41"/>
              <p:cNvSpPr/>
              <p:nvPr/>
            </p:nvSpPr>
            <p:spPr>
              <a:xfrm>
                <a:off x="5536000" y="1780950"/>
                <a:ext cx="219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62" extrusionOk="0">
                    <a:moveTo>
                      <a:pt x="445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45" y="862"/>
                    </a:cubicBezTo>
                    <a:cubicBezTo>
                      <a:pt x="675" y="862"/>
                      <a:pt x="876" y="661"/>
                      <a:pt x="876" y="431"/>
                    </a:cubicBezTo>
                    <a:cubicBezTo>
                      <a:pt x="876" y="187"/>
                      <a:pt x="675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41"/>
              <p:cNvSpPr/>
              <p:nvPr/>
            </p:nvSpPr>
            <p:spPr>
              <a:xfrm>
                <a:off x="55360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5" y="0"/>
                    </a:moveTo>
                    <a:cubicBezTo>
                      <a:pt x="187" y="0"/>
                      <a:pt x="1" y="202"/>
                      <a:pt x="1" y="445"/>
                    </a:cubicBezTo>
                    <a:cubicBezTo>
                      <a:pt x="1" y="690"/>
                      <a:pt x="187" y="891"/>
                      <a:pt x="445" y="891"/>
                    </a:cubicBezTo>
                    <a:cubicBezTo>
                      <a:pt x="690" y="891"/>
                      <a:pt x="876" y="690"/>
                      <a:pt x="876" y="445"/>
                    </a:cubicBezTo>
                    <a:cubicBezTo>
                      <a:pt x="876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41"/>
              <p:cNvSpPr/>
              <p:nvPr/>
            </p:nvSpPr>
            <p:spPr>
              <a:xfrm>
                <a:off x="5535625" y="1848100"/>
                <a:ext cx="226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41"/>
              <p:cNvSpPr/>
              <p:nvPr/>
            </p:nvSpPr>
            <p:spPr>
              <a:xfrm>
                <a:off x="55352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6" y="1"/>
                      <a:pt x="1" y="217"/>
                      <a:pt x="1" y="460"/>
                    </a:cubicBezTo>
                    <a:cubicBezTo>
                      <a:pt x="1" y="719"/>
                      <a:pt x="216" y="935"/>
                      <a:pt x="474" y="935"/>
                    </a:cubicBezTo>
                    <a:cubicBezTo>
                      <a:pt x="719" y="935"/>
                      <a:pt x="934" y="719"/>
                      <a:pt x="934" y="460"/>
                    </a:cubicBezTo>
                    <a:cubicBezTo>
                      <a:pt x="934" y="217"/>
                      <a:pt x="719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41"/>
              <p:cNvSpPr/>
              <p:nvPr/>
            </p:nvSpPr>
            <p:spPr>
              <a:xfrm>
                <a:off x="5534900" y="1915225"/>
                <a:ext cx="241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49" extrusionOk="0">
                    <a:moveTo>
                      <a:pt x="489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89" y="949"/>
                    </a:cubicBezTo>
                    <a:cubicBezTo>
                      <a:pt x="748" y="949"/>
                      <a:pt x="964" y="734"/>
                      <a:pt x="964" y="475"/>
                    </a:cubicBezTo>
                    <a:cubicBezTo>
                      <a:pt x="964" y="202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41"/>
              <p:cNvSpPr/>
              <p:nvPr/>
            </p:nvSpPr>
            <p:spPr>
              <a:xfrm>
                <a:off x="5534900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48" y="978"/>
                      <a:pt x="964" y="762"/>
                      <a:pt x="964" y="489"/>
                    </a:cubicBezTo>
                    <a:cubicBezTo>
                      <a:pt x="964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41"/>
              <p:cNvSpPr/>
              <p:nvPr/>
            </p:nvSpPr>
            <p:spPr>
              <a:xfrm>
                <a:off x="5534575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502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91"/>
                      <a:pt x="502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1"/>
              <p:cNvSpPr/>
              <p:nvPr/>
            </p:nvSpPr>
            <p:spPr>
              <a:xfrm>
                <a:off x="55342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91" y="1020"/>
                      <a:pt x="1020" y="791"/>
                      <a:pt x="1020" y="503"/>
                    </a:cubicBezTo>
                    <a:cubicBezTo>
                      <a:pt x="1020" y="230"/>
                      <a:pt x="791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1"/>
              <p:cNvSpPr/>
              <p:nvPr/>
            </p:nvSpPr>
            <p:spPr>
              <a:xfrm>
                <a:off x="5533850" y="2049525"/>
                <a:ext cx="262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5" extrusionOk="0">
                    <a:moveTo>
                      <a:pt x="531" y="0"/>
                    </a:moveTo>
                    <a:cubicBezTo>
                      <a:pt x="244" y="0"/>
                      <a:pt x="0" y="230"/>
                      <a:pt x="0" y="517"/>
                    </a:cubicBezTo>
                    <a:cubicBezTo>
                      <a:pt x="0" y="804"/>
                      <a:pt x="244" y="1034"/>
                      <a:pt x="531" y="1034"/>
                    </a:cubicBezTo>
                    <a:cubicBezTo>
                      <a:pt x="805" y="1034"/>
                      <a:pt x="1048" y="804"/>
                      <a:pt x="1048" y="517"/>
                    </a:cubicBezTo>
                    <a:cubicBezTo>
                      <a:pt x="1048" y="230"/>
                      <a:pt x="805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41"/>
              <p:cNvSpPr/>
              <p:nvPr/>
            </p:nvSpPr>
            <p:spPr>
              <a:xfrm>
                <a:off x="5533850" y="2082925"/>
                <a:ext cx="262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4" extrusionOk="0">
                    <a:moveTo>
                      <a:pt x="531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1" y="1063"/>
                    </a:cubicBezTo>
                    <a:cubicBezTo>
                      <a:pt x="818" y="1063"/>
                      <a:pt x="1048" y="818"/>
                      <a:pt x="1048" y="531"/>
                    </a:cubicBezTo>
                    <a:cubicBezTo>
                      <a:pt x="1048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41"/>
              <p:cNvSpPr/>
              <p:nvPr/>
            </p:nvSpPr>
            <p:spPr>
              <a:xfrm>
                <a:off x="5533475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46" y="0"/>
                    </a:moveTo>
                    <a:cubicBezTo>
                      <a:pt x="245" y="0"/>
                      <a:pt x="0" y="230"/>
                      <a:pt x="0" y="531"/>
                    </a:cubicBezTo>
                    <a:cubicBezTo>
                      <a:pt x="0" y="833"/>
                      <a:pt x="245" y="1077"/>
                      <a:pt x="546" y="1077"/>
                    </a:cubicBezTo>
                    <a:cubicBezTo>
                      <a:pt x="833" y="1077"/>
                      <a:pt x="1078" y="833"/>
                      <a:pt x="1078" y="531"/>
                    </a:cubicBezTo>
                    <a:cubicBezTo>
                      <a:pt x="1078" y="230"/>
                      <a:pt x="833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1"/>
              <p:cNvSpPr/>
              <p:nvPr/>
            </p:nvSpPr>
            <p:spPr>
              <a:xfrm>
                <a:off x="5533125" y="2150050"/>
                <a:ext cx="276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07" extrusionOk="0">
                    <a:moveTo>
                      <a:pt x="560" y="0"/>
                    </a:moveTo>
                    <a:cubicBezTo>
                      <a:pt x="244" y="0"/>
                      <a:pt x="1" y="245"/>
                      <a:pt x="1" y="546"/>
                    </a:cubicBezTo>
                    <a:cubicBezTo>
                      <a:pt x="1" y="848"/>
                      <a:pt x="244" y="1107"/>
                      <a:pt x="560" y="1107"/>
                    </a:cubicBezTo>
                    <a:cubicBezTo>
                      <a:pt x="862" y="1107"/>
                      <a:pt x="1106" y="848"/>
                      <a:pt x="1106" y="546"/>
                    </a:cubicBezTo>
                    <a:cubicBezTo>
                      <a:pt x="1106" y="245"/>
                      <a:pt x="862" y="0"/>
                      <a:pt x="5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1"/>
              <p:cNvSpPr/>
              <p:nvPr/>
            </p:nvSpPr>
            <p:spPr>
              <a:xfrm>
                <a:off x="5533125" y="2183800"/>
                <a:ext cx="276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21" extrusionOk="0">
                    <a:moveTo>
                      <a:pt x="560" y="1"/>
                    </a:moveTo>
                    <a:cubicBezTo>
                      <a:pt x="244" y="1"/>
                      <a:pt x="1" y="245"/>
                      <a:pt x="1" y="561"/>
                    </a:cubicBezTo>
                    <a:cubicBezTo>
                      <a:pt x="1" y="862"/>
                      <a:pt x="244" y="1121"/>
                      <a:pt x="560" y="1121"/>
                    </a:cubicBezTo>
                    <a:cubicBezTo>
                      <a:pt x="862" y="1121"/>
                      <a:pt x="1106" y="862"/>
                      <a:pt x="1106" y="561"/>
                    </a:cubicBezTo>
                    <a:cubicBezTo>
                      <a:pt x="1106" y="245"/>
                      <a:pt x="862" y="1"/>
                      <a:pt x="5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1"/>
              <p:cNvSpPr/>
              <p:nvPr/>
            </p:nvSpPr>
            <p:spPr>
              <a:xfrm>
                <a:off x="5532750" y="2217200"/>
                <a:ext cx="2445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62" extrusionOk="0">
                    <a:moveTo>
                      <a:pt x="575" y="1"/>
                    </a:moveTo>
                    <a:cubicBezTo>
                      <a:pt x="259" y="1"/>
                      <a:pt x="1" y="259"/>
                      <a:pt x="1" y="575"/>
                    </a:cubicBezTo>
                    <a:lnTo>
                      <a:pt x="1" y="661"/>
                    </a:lnTo>
                    <a:cubicBezTo>
                      <a:pt x="345" y="518"/>
                      <a:pt x="661" y="345"/>
                      <a:pt x="977" y="173"/>
                    </a:cubicBezTo>
                    <a:cubicBezTo>
                      <a:pt x="877" y="72"/>
                      <a:pt x="734" y="1"/>
                      <a:pt x="5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41"/>
              <p:cNvSpPr/>
              <p:nvPr/>
            </p:nvSpPr>
            <p:spPr>
              <a:xfrm>
                <a:off x="55087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7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41"/>
              <p:cNvSpPr/>
              <p:nvPr/>
            </p:nvSpPr>
            <p:spPr>
              <a:xfrm>
                <a:off x="55087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7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287" y="590"/>
                    </a:cubicBezTo>
                    <a:cubicBezTo>
                      <a:pt x="445" y="590"/>
                      <a:pt x="588" y="460"/>
                      <a:pt x="588" y="303"/>
                    </a:cubicBezTo>
                    <a:cubicBezTo>
                      <a:pt x="588" y="131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41"/>
              <p:cNvSpPr/>
              <p:nvPr/>
            </p:nvSpPr>
            <p:spPr>
              <a:xfrm>
                <a:off x="55083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75"/>
                      <a:pt x="130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41"/>
              <p:cNvSpPr/>
              <p:nvPr/>
            </p:nvSpPr>
            <p:spPr>
              <a:xfrm>
                <a:off x="55080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41"/>
              <p:cNvSpPr/>
              <p:nvPr/>
            </p:nvSpPr>
            <p:spPr>
              <a:xfrm>
                <a:off x="5507625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59" y="0"/>
                      <a:pt x="0" y="144"/>
                      <a:pt x="0" y="316"/>
                    </a:cubicBezTo>
                    <a:cubicBezTo>
                      <a:pt x="0" y="502"/>
                      <a:pt x="159" y="646"/>
                      <a:pt x="331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41"/>
              <p:cNvSpPr/>
              <p:nvPr/>
            </p:nvSpPr>
            <p:spPr>
              <a:xfrm>
                <a:off x="5507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76" y="532"/>
                      <a:pt x="676" y="345"/>
                    </a:cubicBezTo>
                    <a:cubicBezTo>
                      <a:pt x="676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41"/>
              <p:cNvSpPr/>
              <p:nvPr/>
            </p:nvSpPr>
            <p:spPr>
              <a:xfrm>
                <a:off x="55072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41"/>
              <p:cNvSpPr/>
              <p:nvPr/>
            </p:nvSpPr>
            <p:spPr>
              <a:xfrm>
                <a:off x="55069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41"/>
              <p:cNvSpPr/>
              <p:nvPr/>
            </p:nvSpPr>
            <p:spPr>
              <a:xfrm>
                <a:off x="55065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41"/>
              <p:cNvSpPr/>
              <p:nvPr/>
            </p:nvSpPr>
            <p:spPr>
              <a:xfrm>
                <a:off x="55065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48" y="590"/>
                      <a:pt x="748" y="389"/>
                    </a:cubicBezTo>
                    <a:cubicBezTo>
                      <a:pt x="748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41"/>
              <p:cNvSpPr/>
              <p:nvPr/>
            </p:nvSpPr>
            <p:spPr>
              <a:xfrm>
                <a:off x="550617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41"/>
              <p:cNvSpPr/>
              <p:nvPr/>
            </p:nvSpPr>
            <p:spPr>
              <a:xfrm>
                <a:off x="55058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32" y="805"/>
                      <a:pt x="804" y="618"/>
                      <a:pt x="804" y="403"/>
                    </a:cubicBezTo>
                    <a:cubicBezTo>
                      <a:pt x="804" y="187"/>
                      <a:pt x="632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41"/>
              <p:cNvSpPr/>
              <p:nvPr/>
            </p:nvSpPr>
            <p:spPr>
              <a:xfrm>
                <a:off x="550585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2" y="0"/>
                    </a:moveTo>
                    <a:cubicBezTo>
                      <a:pt x="172" y="0"/>
                      <a:pt x="0" y="186"/>
                      <a:pt x="0" y="402"/>
                    </a:cubicBezTo>
                    <a:cubicBezTo>
                      <a:pt x="0" y="632"/>
                      <a:pt x="172" y="818"/>
                      <a:pt x="402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41"/>
              <p:cNvSpPr/>
              <p:nvPr/>
            </p:nvSpPr>
            <p:spPr>
              <a:xfrm>
                <a:off x="55054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7" y="848"/>
                    </a:cubicBezTo>
                    <a:cubicBezTo>
                      <a:pt x="647" y="848"/>
                      <a:pt x="833" y="661"/>
                      <a:pt x="833" y="431"/>
                    </a:cubicBezTo>
                    <a:cubicBezTo>
                      <a:pt x="833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41"/>
              <p:cNvSpPr/>
              <p:nvPr/>
            </p:nvSpPr>
            <p:spPr>
              <a:xfrm>
                <a:off x="55051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41"/>
              <p:cNvSpPr/>
              <p:nvPr/>
            </p:nvSpPr>
            <p:spPr>
              <a:xfrm>
                <a:off x="5504750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1"/>
              <p:cNvSpPr/>
              <p:nvPr/>
            </p:nvSpPr>
            <p:spPr>
              <a:xfrm>
                <a:off x="5504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704"/>
                      <a:pt x="202" y="905"/>
                      <a:pt x="446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1"/>
              <p:cNvSpPr/>
              <p:nvPr/>
            </p:nvSpPr>
            <p:spPr>
              <a:xfrm>
                <a:off x="55044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41"/>
              <p:cNvSpPr/>
              <p:nvPr/>
            </p:nvSpPr>
            <p:spPr>
              <a:xfrm>
                <a:off x="55040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41"/>
              <p:cNvSpPr/>
              <p:nvPr/>
            </p:nvSpPr>
            <p:spPr>
              <a:xfrm>
                <a:off x="55036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62" y="978"/>
                      <a:pt x="978" y="762"/>
                      <a:pt x="978" y="489"/>
                    </a:cubicBezTo>
                    <a:cubicBezTo>
                      <a:pt x="978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41"/>
              <p:cNvSpPr/>
              <p:nvPr/>
            </p:nvSpPr>
            <p:spPr>
              <a:xfrm>
                <a:off x="5503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91"/>
                      <a:pt x="489" y="991"/>
                    </a:cubicBezTo>
                    <a:cubicBezTo>
                      <a:pt x="762" y="991"/>
                      <a:pt x="991" y="762"/>
                      <a:pt x="991" y="489"/>
                    </a:cubicBezTo>
                    <a:cubicBezTo>
                      <a:pt x="991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41"/>
              <p:cNvSpPr/>
              <p:nvPr/>
            </p:nvSpPr>
            <p:spPr>
              <a:xfrm>
                <a:off x="5503325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3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03" y="1020"/>
                    </a:cubicBezTo>
                    <a:cubicBezTo>
                      <a:pt x="791" y="1020"/>
                      <a:pt x="1005" y="791"/>
                      <a:pt x="1005" y="503"/>
                    </a:cubicBezTo>
                    <a:cubicBezTo>
                      <a:pt x="1005" y="230"/>
                      <a:pt x="791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41"/>
              <p:cNvSpPr/>
              <p:nvPr/>
            </p:nvSpPr>
            <p:spPr>
              <a:xfrm>
                <a:off x="55029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5" y="1034"/>
                      <a:pt x="1034" y="804"/>
                      <a:pt x="1034" y="517"/>
                    </a:cubicBezTo>
                    <a:cubicBezTo>
                      <a:pt x="1034" y="230"/>
                      <a:pt x="805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1"/>
              <p:cNvSpPr/>
              <p:nvPr/>
            </p:nvSpPr>
            <p:spPr>
              <a:xfrm>
                <a:off x="5502600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2" y="0"/>
                    </a:moveTo>
                    <a:cubicBezTo>
                      <a:pt x="245" y="0"/>
                      <a:pt x="0" y="244"/>
                      <a:pt x="0" y="531"/>
                    </a:cubicBezTo>
                    <a:cubicBezTo>
                      <a:pt x="0" y="818"/>
                      <a:pt x="245" y="1063"/>
                      <a:pt x="532" y="1063"/>
                    </a:cubicBezTo>
                    <a:cubicBezTo>
                      <a:pt x="820" y="1063"/>
                      <a:pt x="1063" y="818"/>
                      <a:pt x="1063" y="531"/>
                    </a:cubicBezTo>
                    <a:cubicBezTo>
                      <a:pt x="1063" y="244"/>
                      <a:pt x="820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1"/>
              <p:cNvSpPr/>
              <p:nvPr/>
            </p:nvSpPr>
            <p:spPr>
              <a:xfrm>
                <a:off x="550260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2" y="0"/>
                    </a:moveTo>
                    <a:cubicBezTo>
                      <a:pt x="230" y="0"/>
                      <a:pt x="0" y="230"/>
                      <a:pt x="0" y="531"/>
                    </a:cubicBezTo>
                    <a:cubicBezTo>
                      <a:pt x="0" y="833"/>
                      <a:pt x="230" y="1077"/>
                      <a:pt x="532" y="1077"/>
                    </a:cubicBezTo>
                    <a:cubicBezTo>
                      <a:pt x="833" y="1077"/>
                      <a:pt x="1078" y="833"/>
                      <a:pt x="1078" y="531"/>
                    </a:cubicBezTo>
                    <a:cubicBezTo>
                      <a:pt x="1078" y="230"/>
                      <a:pt x="833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1"/>
              <p:cNvSpPr/>
              <p:nvPr/>
            </p:nvSpPr>
            <p:spPr>
              <a:xfrm>
                <a:off x="5502250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6" y="0"/>
                    </a:moveTo>
                    <a:cubicBezTo>
                      <a:pt x="244" y="0"/>
                      <a:pt x="1" y="245"/>
                      <a:pt x="1" y="546"/>
                    </a:cubicBezTo>
                    <a:cubicBezTo>
                      <a:pt x="1" y="848"/>
                      <a:pt x="244" y="1107"/>
                      <a:pt x="546" y="1107"/>
                    </a:cubicBezTo>
                    <a:cubicBezTo>
                      <a:pt x="847" y="1107"/>
                      <a:pt x="1092" y="848"/>
                      <a:pt x="1092" y="546"/>
                    </a:cubicBezTo>
                    <a:cubicBezTo>
                      <a:pt x="1092" y="245"/>
                      <a:pt x="847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41"/>
              <p:cNvSpPr/>
              <p:nvPr/>
            </p:nvSpPr>
            <p:spPr>
              <a:xfrm>
                <a:off x="5501875" y="2183800"/>
                <a:ext cx="28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121" extrusionOk="0">
                    <a:moveTo>
                      <a:pt x="561" y="1"/>
                    </a:moveTo>
                    <a:cubicBezTo>
                      <a:pt x="259" y="1"/>
                      <a:pt x="1" y="245"/>
                      <a:pt x="1" y="561"/>
                    </a:cubicBezTo>
                    <a:cubicBezTo>
                      <a:pt x="1" y="862"/>
                      <a:pt x="259" y="1121"/>
                      <a:pt x="561" y="1121"/>
                    </a:cubicBezTo>
                    <a:cubicBezTo>
                      <a:pt x="877" y="1121"/>
                      <a:pt x="1121" y="862"/>
                      <a:pt x="1121" y="561"/>
                    </a:cubicBezTo>
                    <a:cubicBezTo>
                      <a:pt x="1121" y="245"/>
                      <a:pt x="877" y="1"/>
                      <a:pt x="5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41"/>
              <p:cNvSpPr/>
              <p:nvPr/>
            </p:nvSpPr>
            <p:spPr>
              <a:xfrm>
                <a:off x="5501525" y="2217200"/>
                <a:ext cx="287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22" extrusionOk="0">
                    <a:moveTo>
                      <a:pt x="575" y="1"/>
                    </a:moveTo>
                    <a:cubicBezTo>
                      <a:pt x="259" y="1"/>
                      <a:pt x="1" y="259"/>
                      <a:pt x="1" y="575"/>
                    </a:cubicBezTo>
                    <a:cubicBezTo>
                      <a:pt x="1" y="848"/>
                      <a:pt x="202" y="1064"/>
                      <a:pt x="445" y="1121"/>
                    </a:cubicBezTo>
                    <a:cubicBezTo>
                      <a:pt x="460" y="1020"/>
                      <a:pt x="503" y="920"/>
                      <a:pt x="618" y="891"/>
                    </a:cubicBezTo>
                    <a:cubicBezTo>
                      <a:pt x="790" y="848"/>
                      <a:pt x="962" y="776"/>
                      <a:pt x="1135" y="704"/>
                    </a:cubicBezTo>
                    <a:cubicBezTo>
                      <a:pt x="1135" y="661"/>
                      <a:pt x="1150" y="618"/>
                      <a:pt x="1150" y="575"/>
                    </a:cubicBezTo>
                    <a:cubicBezTo>
                      <a:pt x="1150" y="259"/>
                      <a:pt x="891" y="1"/>
                      <a:pt x="5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41"/>
              <p:cNvSpPr/>
              <p:nvPr/>
            </p:nvSpPr>
            <p:spPr>
              <a:xfrm>
                <a:off x="5501525" y="2251300"/>
                <a:ext cx="147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136" extrusionOk="0">
                    <a:moveTo>
                      <a:pt x="445" y="1"/>
                    </a:moveTo>
                    <a:cubicBezTo>
                      <a:pt x="187" y="58"/>
                      <a:pt x="1" y="288"/>
                      <a:pt x="1" y="561"/>
                    </a:cubicBezTo>
                    <a:cubicBezTo>
                      <a:pt x="1" y="877"/>
                      <a:pt x="259" y="1136"/>
                      <a:pt x="575" y="1136"/>
                    </a:cubicBezTo>
                    <a:lnTo>
                      <a:pt x="589" y="1136"/>
                    </a:lnTo>
                    <a:cubicBezTo>
                      <a:pt x="560" y="920"/>
                      <a:pt x="532" y="690"/>
                      <a:pt x="503" y="460"/>
                    </a:cubicBezTo>
                    <a:cubicBezTo>
                      <a:pt x="474" y="303"/>
                      <a:pt x="445" y="159"/>
                      <a:pt x="4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41"/>
              <p:cNvSpPr/>
              <p:nvPr/>
            </p:nvSpPr>
            <p:spPr>
              <a:xfrm>
                <a:off x="5501150" y="2284325"/>
                <a:ext cx="1797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60" extrusionOk="0">
                    <a:moveTo>
                      <a:pt x="590" y="1"/>
                    </a:moveTo>
                    <a:cubicBezTo>
                      <a:pt x="259" y="1"/>
                      <a:pt x="1" y="274"/>
                      <a:pt x="1" y="590"/>
                    </a:cubicBezTo>
                    <a:lnTo>
                      <a:pt x="1" y="604"/>
                    </a:lnTo>
                    <a:cubicBezTo>
                      <a:pt x="1" y="619"/>
                      <a:pt x="16" y="633"/>
                      <a:pt x="16" y="648"/>
                    </a:cubicBezTo>
                    <a:cubicBezTo>
                      <a:pt x="103" y="779"/>
                      <a:pt x="207" y="860"/>
                      <a:pt x="339" y="860"/>
                    </a:cubicBezTo>
                    <a:cubicBezTo>
                      <a:pt x="382" y="860"/>
                      <a:pt x="427" y="851"/>
                      <a:pt x="475" y="834"/>
                    </a:cubicBezTo>
                    <a:cubicBezTo>
                      <a:pt x="676" y="763"/>
                      <a:pt x="719" y="590"/>
                      <a:pt x="690" y="418"/>
                    </a:cubicBezTo>
                    <a:cubicBezTo>
                      <a:pt x="676" y="274"/>
                      <a:pt x="662" y="145"/>
                      <a:pt x="63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41"/>
              <p:cNvSpPr/>
              <p:nvPr/>
            </p:nvSpPr>
            <p:spPr>
              <a:xfrm>
                <a:off x="5477825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46" y="560"/>
                      <a:pt x="560" y="432"/>
                      <a:pt x="560" y="288"/>
                    </a:cubicBezTo>
                    <a:cubicBezTo>
                      <a:pt x="560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41"/>
              <p:cNvSpPr/>
              <p:nvPr/>
            </p:nvSpPr>
            <p:spPr>
              <a:xfrm>
                <a:off x="5477450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303" y="590"/>
                    </a:cubicBezTo>
                    <a:cubicBezTo>
                      <a:pt x="461" y="590"/>
                      <a:pt x="590" y="460"/>
                      <a:pt x="590" y="303"/>
                    </a:cubicBezTo>
                    <a:cubicBezTo>
                      <a:pt x="590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41"/>
              <p:cNvSpPr/>
              <p:nvPr/>
            </p:nvSpPr>
            <p:spPr>
              <a:xfrm>
                <a:off x="54774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75"/>
                      <a:pt x="131" y="604"/>
                      <a:pt x="303" y="604"/>
                    </a:cubicBezTo>
                    <a:cubicBezTo>
                      <a:pt x="461" y="604"/>
                      <a:pt x="604" y="475"/>
                      <a:pt x="604" y="303"/>
                    </a:cubicBezTo>
                    <a:cubicBezTo>
                      <a:pt x="604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41"/>
              <p:cNvSpPr/>
              <p:nvPr/>
            </p:nvSpPr>
            <p:spPr>
              <a:xfrm>
                <a:off x="54771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41"/>
              <p:cNvSpPr/>
              <p:nvPr/>
            </p:nvSpPr>
            <p:spPr>
              <a:xfrm>
                <a:off x="54767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41"/>
              <p:cNvSpPr/>
              <p:nvPr/>
            </p:nvSpPr>
            <p:spPr>
              <a:xfrm>
                <a:off x="5476400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76"/>
                      <a:pt x="345" y="676"/>
                    </a:cubicBezTo>
                    <a:cubicBezTo>
                      <a:pt x="531" y="676"/>
                      <a:pt x="675" y="532"/>
                      <a:pt x="675" y="345"/>
                    </a:cubicBezTo>
                    <a:cubicBezTo>
                      <a:pt x="675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41"/>
              <p:cNvSpPr/>
              <p:nvPr/>
            </p:nvSpPr>
            <p:spPr>
              <a:xfrm>
                <a:off x="54764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41"/>
              <p:cNvSpPr/>
              <p:nvPr/>
            </p:nvSpPr>
            <p:spPr>
              <a:xfrm>
                <a:off x="5476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46" y="719"/>
                      <a:pt x="719" y="560"/>
                      <a:pt x="719" y="359"/>
                    </a:cubicBezTo>
                    <a:cubicBezTo>
                      <a:pt x="719" y="158"/>
                      <a:pt x="546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41"/>
              <p:cNvSpPr/>
              <p:nvPr/>
            </p:nvSpPr>
            <p:spPr>
              <a:xfrm>
                <a:off x="547567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1"/>
              <p:cNvSpPr/>
              <p:nvPr/>
            </p:nvSpPr>
            <p:spPr>
              <a:xfrm>
                <a:off x="5475300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9" y="762"/>
                    </a:cubicBezTo>
                    <a:cubicBezTo>
                      <a:pt x="590" y="762"/>
                      <a:pt x="763" y="590"/>
                      <a:pt x="763" y="389"/>
                    </a:cubicBezTo>
                    <a:cubicBezTo>
                      <a:pt x="763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1"/>
              <p:cNvSpPr/>
              <p:nvPr/>
            </p:nvSpPr>
            <p:spPr>
              <a:xfrm>
                <a:off x="54753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1"/>
              <p:cNvSpPr/>
              <p:nvPr/>
            </p:nvSpPr>
            <p:spPr>
              <a:xfrm>
                <a:off x="5474950" y="1680050"/>
                <a:ext cx="201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41"/>
              <p:cNvSpPr/>
              <p:nvPr/>
            </p:nvSpPr>
            <p:spPr>
              <a:xfrm>
                <a:off x="5474600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47" y="818"/>
                      <a:pt x="819" y="632"/>
                      <a:pt x="819" y="402"/>
                    </a:cubicBezTo>
                    <a:cubicBezTo>
                      <a:pt x="819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41"/>
              <p:cNvSpPr/>
              <p:nvPr/>
            </p:nvSpPr>
            <p:spPr>
              <a:xfrm>
                <a:off x="5474250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48"/>
                      <a:pt x="431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41"/>
              <p:cNvSpPr/>
              <p:nvPr/>
            </p:nvSpPr>
            <p:spPr>
              <a:xfrm>
                <a:off x="5474250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62"/>
                      <a:pt x="431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41"/>
              <p:cNvSpPr/>
              <p:nvPr/>
            </p:nvSpPr>
            <p:spPr>
              <a:xfrm>
                <a:off x="54738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41"/>
              <p:cNvSpPr/>
              <p:nvPr/>
            </p:nvSpPr>
            <p:spPr>
              <a:xfrm>
                <a:off x="547352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1"/>
              <p:cNvSpPr/>
              <p:nvPr/>
            </p:nvSpPr>
            <p:spPr>
              <a:xfrm>
                <a:off x="5473150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7" y="1"/>
                      <a:pt x="1" y="217"/>
                      <a:pt x="1" y="460"/>
                    </a:cubicBezTo>
                    <a:cubicBezTo>
                      <a:pt x="1" y="719"/>
                      <a:pt x="217" y="935"/>
                      <a:pt x="475" y="935"/>
                    </a:cubicBezTo>
                    <a:cubicBezTo>
                      <a:pt x="734" y="935"/>
                      <a:pt x="935" y="719"/>
                      <a:pt x="935" y="460"/>
                    </a:cubicBezTo>
                    <a:cubicBezTo>
                      <a:pt x="935" y="217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1"/>
              <p:cNvSpPr/>
              <p:nvPr/>
            </p:nvSpPr>
            <p:spPr>
              <a:xfrm>
                <a:off x="5473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02" y="1"/>
                      <a:pt x="1" y="202"/>
                      <a:pt x="1" y="475"/>
                    </a:cubicBezTo>
                    <a:cubicBezTo>
                      <a:pt x="1" y="734"/>
                      <a:pt x="202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41"/>
              <p:cNvSpPr/>
              <p:nvPr/>
            </p:nvSpPr>
            <p:spPr>
              <a:xfrm>
                <a:off x="54728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48" y="978"/>
                      <a:pt x="977" y="762"/>
                      <a:pt x="977" y="489"/>
                    </a:cubicBezTo>
                    <a:cubicBezTo>
                      <a:pt x="977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41"/>
              <p:cNvSpPr/>
              <p:nvPr/>
            </p:nvSpPr>
            <p:spPr>
              <a:xfrm>
                <a:off x="5472425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504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41"/>
              <p:cNvSpPr/>
              <p:nvPr/>
            </p:nvSpPr>
            <p:spPr>
              <a:xfrm>
                <a:off x="5472100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89" y="1020"/>
                      <a:pt x="1019" y="791"/>
                      <a:pt x="1019" y="503"/>
                    </a:cubicBezTo>
                    <a:cubicBezTo>
                      <a:pt x="1019" y="230"/>
                      <a:pt x="789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41"/>
              <p:cNvSpPr/>
              <p:nvPr/>
            </p:nvSpPr>
            <p:spPr>
              <a:xfrm>
                <a:off x="547210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4" y="1034"/>
                      <a:pt x="1034" y="804"/>
                      <a:pt x="1034" y="517"/>
                    </a:cubicBezTo>
                    <a:cubicBezTo>
                      <a:pt x="1034" y="230"/>
                      <a:pt x="804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41"/>
              <p:cNvSpPr/>
              <p:nvPr/>
            </p:nvSpPr>
            <p:spPr>
              <a:xfrm>
                <a:off x="5471725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32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2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41"/>
              <p:cNvSpPr/>
              <p:nvPr/>
            </p:nvSpPr>
            <p:spPr>
              <a:xfrm>
                <a:off x="5471375" y="2116675"/>
                <a:ext cx="269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077" extrusionOk="0">
                    <a:moveTo>
                      <a:pt x="546" y="0"/>
                    </a:moveTo>
                    <a:cubicBezTo>
                      <a:pt x="244" y="0"/>
                      <a:pt x="0" y="230"/>
                      <a:pt x="0" y="531"/>
                    </a:cubicBezTo>
                    <a:cubicBezTo>
                      <a:pt x="0" y="833"/>
                      <a:pt x="244" y="1077"/>
                      <a:pt x="546" y="1077"/>
                    </a:cubicBezTo>
                    <a:cubicBezTo>
                      <a:pt x="833" y="1077"/>
                      <a:pt x="1077" y="833"/>
                      <a:pt x="1077" y="531"/>
                    </a:cubicBezTo>
                    <a:cubicBezTo>
                      <a:pt x="1077" y="230"/>
                      <a:pt x="833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41"/>
              <p:cNvSpPr/>
              <p:nvPr/>
            </p:nvSpPr>
            <p:spPr>
              <a:xfrm>
                <a:off x="5471375" y="2150050"/>
                <a:ext cx="273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107" extrusionOk="0">
                    <a:moveTo>
                      <a:pt x="546" y="0"/>
                    </a:moveTo>
                    <a:cubicBezTo>
                      <a:pt x="244" y="0"/>
                      <a:pt x="0" y="245"/>
                      <a:pt x="0" y="546"/>
                    </a:cubicBezTo>
                    <a:cubicBezTo>
                      <a:pt x="0" y="848"/>
                      <a:pt x="244" y="1107"/>
                      <a:pt x="546" y="1107"/>
                    </a:cubicBezTo>
                    <a:cubicBezTo>
                      <a:pt x="847" y="1107"/>
                      <a:pt x="1092" y="848"/>
                      <a:pt x="1092" y="546"/>
                    </a:cubicBezTo>
                    <a:cubicBezTo>
                      <a:pt x="1092" y="245"/>
                      <a:pt x="847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41"/>
              <p:cNvSpPr/>
              <p:nvPr/>
            </p:nvSpPr>
            <p:spPr>
              <a:xfrm>
                <a:off x="5471000" y="2183800"/>
                <a:ext cx="28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121" extrusionOk="0">
                    <a:moveTo>
                      <a:pt x="561" y="1"/>
                    </a:moveTo>
                    <a:cubicBezTo>
                      <a:pt x="245" y="1"/>
                      <a:pt x="0" y="245"/>
                      <a:pt x="0" y="561"/>
                    </a:cubicBezTo>
                    <a:cubicBezTo>
                      <a:pt x="0" y="862"/>
                      <a:pt x="245" y="1121"/>
                      <a:pt x="561" y="1121"/>
                    </a:cubicBezTo>
                    <a:cubicBezTo>
                      <a:pt x="862" y="1121"/>
                      <a:pt x="1121" y="862"/>
                      <a:pt x="1121" y="561"/>
                    </a:cubicBezTo>
                    <a:cubicBezTo>
                      <a:pt x="1121" y="245"/>
                      <a:pt x="862" y="1"/>
                      <a:pt x="5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41"/>
              <p:cNvSpPr/>
              <p:nvPr/>
            </p:nvSpPr>
            <p:spPr>
              <a:xfrm>
                <a:off x="5476400" y="2217200"/>
                <a:ext cx="226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122" extrusionOk="0">
                    <a:moveTo>
                      <a:pt x="345" y="1"/>
                    </a:moveTo>
                    <a:cubicBezTo>
                      <a:pt x="215" y="1"/>
                      <a:pt x="100" y="43"/>
                      <a:pt x="0" y="116"/>
                    </a:cubicBezTo>
                    <a:cubicBezTo>
                      <a:pt x="259" y="417"/>
                      <a:pt x="403" y="748"/>
                      <a:pt x="460" y="1121"/>
                    </a:cubicBezTo>
                    <a:cubicBezTo>
                      <a:pt x="719" y="1077"/>
                      <a:pt x="905" y="848"/>
                      <a:pt x="905" y="575"/>
                    </a:cubicBezTo>
                    <a:cubicBezTo>
                      <a:pt x="905" y="259"/>
                      <a:pt x="661" y="1"/>
                      <a:pt x="3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41"/>
              <p:cNvSpPr/>
              <p:nvPr/>
            </p:nvSpPr>
            <p:spPr>
              <a:xfrm>
                <a:off x="5488600" y="2251300"/>
                <a:ext cx="108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064" extrusionOk="0">
                    <a:moveTo>
                      <a:pt x="1" y="1"/>
                    </a:moveTo>
                    <a:cubicBezTo>
                      <a:pt x="1" y="44"/>
                      <a:pt x="15" y="73"/>
                      <a:pt x="15" y="116"/>
                    </a:cubicBezTo>
                    <a:cubicBezTo>
                      <a:pt x="29" y="431"/>
                      <a:pt x="72" y="747"/>
                      <a:pt x="144" y="1063"/>
                    </a:cubicBezTo>
                    <a:cubicBezTo>
                      <a:pt x="317" y="963"/>
                      <a:pt x="432" y="776"/>
                      <a:pt x="432" y="561"/>
                    </a:cubicBezTo>
                    <a:cubicBezTo>
                      <a:pt x="432" y="288"/>
                      <a:pt x="244" y="73"/>
                      <a:pt x="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41"/>
              <p:cNvSpPr/>
              <p:nvPr/>
            </p:nvSpPr>
            <p:spPr>
              <a:xfrm>
                <a:off x="5496500" y="2289725"/>
                <a:ext cx="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74" extrusionOk="0">
                    <a:moveTo>
                      <a:pt x="1" y="1"/>
                    </a:moveTo>
                    <a:cubicBezTo>
                      <a:pt x="29" y="101"/>
                      <a:pt x="72" y="187"/>
                      <a:pt x="116" y="273"/>
                    </a:cubicBezTo>
                    <a:cubicBezTo>
                      <a:pt x="101" y="173"/>
                      <a:pt x="58" y="87"/>
                      <a:pt x="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41"/>
              <p:cNvSpPr/>
              <p:nvPr/>
            </p:nvSpPr>
            <p:spPr>
              <a:xfrm>
                <a:off x="5451275" y="1315975"/>
                <a:ext cx="97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60" extrusionOk="0">
                    <a:moveTo>
                      <a:pt x="373" y="1"/>
                    </a:moveTo>
                    <a:cubicBezTo>
                      <a:pt x="244" y="101"/>
                      <a:pt x="115" y="216"/>
                      <a:pt x="0" y="345"/>
                    </a:cubicBezTo>
                    <a:cubicBezTo>
                      <a:pt x="29" y="359"/>
                      <a:pt x="71" y="359"/>
                      <a:pt x="100" y="359"/>
                    </a:cubicBezTo>
                    <a:cubicBezTo>
                      <a:pt x="259" y="359"/>
                      <a:pt x="387" y="231"/>
                      <a:pt x="387" y="87"/>
                    </a:cubicBezTo>
                    <a:cubicBezTo>
                      <a:pt x="387" y="43"/>
                      <a:pt x="387" y="29"/>
                      <a:pt x="3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41"/>
              <p:cNvSpPr/>
              <p:nvPr/>
            </p:nvSpPr>
            <p:spPr>
              <a:xfrm>
                <a:off x="5446575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288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41"/>
              <p:cNvSpPr/>
              <p:nvPr/>
            </p:nvSpPr>
            <p:spPr>
              <a:xfrm>
                <a:off x="5446250" y="1378075"/>
                <a:ext cx="154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05" extrusionOk="0">
                    <a:moveTo>
                      <a:pt x="301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1" y="604"/>
                    </a:cubicBezTo>
                    <a:cubicBezTo>
                      <a:pt x="473" y="604"/>
                      <a:pt x="617" y="475"/>
                      <a:pt x="617" y="303"/>
                    </a:cubicBezTo>
                    <a:cubicBezTo>
                      <a:pt x="617" y="131"/>
                      <a:pt x="473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41"/>
              <p:cNvSpPr/>
              <p:nvPr/>
            </p:nvSpPr>
            <p:spPr>
              <a:xfrm>
                <a:off x="5445875" y="1411500"/>
                <a:ext cx="158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41"/>
              <p:cNvSpPr/>
              <p:nvPr/>
            </p:nvSpPr>
            <p:spPr>
              <a:xfrm>
                <a:off x="54458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16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41"/>
              <p:cNvSpPr/>
              <p:nvPr/>
            </p:nvSpPr>
            <p:spPr>
              <a:xfrm>
                <a:off x="54455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1"/>
              <p:cNvSpPr/>
              <p:nvPr/>
            </p:nvSpPr>
            <p:spPr>
              <a:xfrm>
                <a:off x="5445150" y="1512375"/>
                <a:ext cx="176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46" y="690"/>
                      <a:pt x="705" y="532"/>
                      <a:pt x="705" y="345"/>
                    </a:cubicBezTo>
                    <a:cubicBezTo>
                      <a:pt x="705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1"/>
              <p:cNvSpPr/>
              <p:nvPr/>
            </p:nvSpPr>
            <p:spPr>
              <a:xfrm>
                <a:off x="54448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60"/>
                      <a:pt x="173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1"/>
              <p:cNvSpPr/>
              <p:nvPr/>
            </p:nvSpPr>
            <p:spPr>
              <a:xfrm>
                <a:off x="54448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59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41"/>
              <p:cNvSpPr/>
              <p:nvPr/>
            </p:nvSpPr>
            <p:spPr>
              <a:xfrm>
                <a:off x="54444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1"/>
              <p:cNvSpPr/>
              <p:nvPr/>
            </p:nvSpPr>
            <p:spPr>
              <a:xfrm>
                <a:off x="544407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1"/>
              <p:cNvSpPr/>
              <p:nvPr/>
            </p:nvSpPr>
            <p:spPr>
              <a:xfrm>
                <a:off x="5445875" y="1680050"/>
                <a:ext cx="179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06" extrusionOk="0">
                    <a:moveTo>
                      <a:pt x="316" y="1"/>
                    </a:moveTo>
                    <a:cubicBezTo>
                      <a:pt x="187" y="1"/>
                      <a:pt x="72" y="72"/>
                      <a:pt x="0" y="158"/>
                    </a:cubicBezTo>
                    <a:cubicBezTo>
                      <a:pt x="72" y="245"/>
                      <a:pt x="130" y="331"/>
                      <a:pt x="187" y="403"/>
                    </a:cubicBezTo>
                    <a:cubicBezTo>
                      <a:pt x="287" y="532"/>
                      <a:pt x="360" y="662"/>
                      <a:pt x="302" y="805"/>
                    </a:cubicBezTo>
                    <a:lnTo>
                      <a:pt x="316" y="805"/>
                    </a:lnTo>
                    <a:cubicBezTo>
                      <a:pt x="546" y="805"/>
                      <a:pt x="718" y="618"/>
                      <a:pt x="718" y="403"/>
                    </a:cubicBezTo>
                    <a:cubicBezTo>
                      <a:pt x="718" y="187"/>
                      <a:pt x="546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1"/>
              <p:cNvSpPr/>
              <p:nvPr/>
            </p:nvSpPr>
            <p:spPr>
              <a:xfrm>
                <a:off x="5443700" y="1713825"/>
                <a:ext cx="205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9" extrusionOk="0">
                    <a:moveTo>
                      <a:pt x="403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03" y="818"/>
                    </a:cubicBezTo>
                    <a:cubicBezTo>
                      <a:pt x="633" y="818"/>
                      <a:pt x="820" y="632"/>
                      <a:pt x="820" y="402"/>
                    </a:cubicBezTo>
                    <a:cubicBezTo>
                      <a:pt x="820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41"/>
              <p:cNvSpPr/>
              <p:nvPr/>
            </p:nvSpPr>
            <p:spPr>
              <a:xfrm>
                <a:off x="5443375" y="1747200"/>
                <a:ext cx="2117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9" extrusionOk="0">
                    <a:moveTo>
                      <a:pt x="416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16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1"/>
              <p:cNvSpPr/>
              <p:nvPr/>
            </p:nvSpPr>
            <p:spPr>
              <a:xfrm>
                <a:off x="5443000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1"/>
              <p:cNvSpPr/>
              <p:nvPr/>
            </p:nvSpPr>
            <p:spPr>
              <a:xfrm>
                <a:off x="54430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31" y="0"/>
                    </a:moveTo>
                    <a:cubicBezTo>
                      <a:pt x="187" y="0"/>
                      <a:pt x="0" y="202"/>
                      <a:pt x="0" y="445"/>
                    </a:cubicBezTo>
                    <a:cubicBezTo>
                      <a:pt x="0" y="690"/>
                      <a:pt x="187" y="891"/>
                      <a:pt x="431" y="891"/>
                    </a:cubicBezTo>
                    <a:cubicBezTo>
                      <a:pt x="676" y="891"/>
                      <a:pt x="877" y="690"/>
                      <a:pt x="877" y="445"/>
                    </a:cubicBezTo>
                    <a:cubicBezTo>
                      <a:pt x="877" y="202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1"/>
              <p:cNvSpPr/>
              <p:nvPr/>
            </p:nvSpPr>
            <p:spPr>
              <a:xfrm>
                <a:off x="54426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5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1"/>
              <p:cNvSpPr/>
              <p:nvPr/>
            </p:nvSpPr>
            <p:spPr>
              <a:xfrm>
                <a:off x="54422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0" y="1"/>
                    </a:moveTo>
                    <a:cubicBezTo>
                      <a:pt x="216" y="1"/>
                      <a:pt x="0" y="217"/>
                      <a:pt x="0" y="460"/>
                    </a:cubicBezTo>
                    <a:cubicBezTo>
                      <a:pt x="0" y="719"/>
                      <a:pt x="216" y="935"/>
                      <a:pt x="460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41"/>
              <p:cNvSpPr/>
              <p:nvPr/>
            </p:nvSpPr>
            <p:spPr>
              <a:xfrm>
                <a:off x="54419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74" y="949"/>
                    </a:cubicBezTo>
                    <a:cubicBezTo>
                      <a:pt x="747" y="949"/>
                      <a:pt x="949" y="734"/>
                      <a:pt x="949" y="475"/>
                    </a:cubicBezTo>
                    <a:cubicBezTo>
                      <a:pt x="949" y="202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41"/>
              <p:cNvSpPr/>
              <p:nvPr/>
            </p:nvSpPr>
            <p:spPr>
              <a:xfrm>
                <a:off x="5441925" y="1948625"/>
                <a:ext cx="240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78" extrusionOk="0">
                    <a:moveTo>
                      <a:pt x="474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74" y="978"/>
                    </a:cubicBezTo>
                    <a:cubicBezTo>
                      <a:pt x="747" y="978"/>
                      <a:pt x="962" y="762"/>
                      <a:pt x="962" y="489"/>
                    </a:cubicBezTo>
                    <a:cubicBezTo>
                      <a:pt x="962" y="216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1"/>
              <p:cNvSpPr/>
              <p:nvPr/>
            </p:nvSpPr>
            <p:spPr>
              <a:xfrm>
                <a:off x="5441550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1"/>
              <p:cNvSpPr/>
              <p:nvPr/>
            </p:nvSpPr>
            <p:spPr>
              <a:xfrm>
                <a:off x="54412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1"/>
              <p:cNvSpPr/>
              <p:nvPr/>
            </p:nvSpPr>
            <p:spPr>
              <a:xfrm>
                <a:off x="54408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4" y="1034"/>
                      <a:pt x="1034" y="804"/>
                      <a:pt x="1034" y="517"/>
                    </a:cubicBezTo>
                    <a:cubicBezTo>
                      <a:pt x="1034" y="230"/>
                      <a:pt x="804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1"/>
              <p:cNvSpPr/>
              <p:nvPr/>
            </p:nvSpPr>
            <p:spPr>
              <a:xfrm>
                <a:off x="5440850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17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17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41"/>
              <p:cNvSpPr/>
              <p:nvPr/>
            </p:nvSpPr>
            <p:spPr>
              <a:xfrm>
                <a:off x="5440500" y="2116675"/>
                <a:ext cx="269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077" extrusionOk="0">
                    <a:moveTo>
                      <a:pt x="531" y="0"/>
                    </a:moveTo>
                    <a:cubicBezTo>
                      <a:pt x="244" y="0"/>
                      <a:pt x="0" y="230"/>
                      <a:pt x="0" y="531"/>
                    </a:cubicBezTo>
                    <a:cubicBezTo>
                      <a:pt x="0" y="833"/>
                      <a:pt x="244" y="1077"/>
                      <a:pt x="531" y="1077"/>
                    </a:cubicBezTo>
                    <a:cubicBezTo>
                      <a:pt x="833" y="1077"/>
                      <a:pt x="1077" y="833"/>
                      <a:pt x="1077" y="531"/>
                    </a:cubicBezTo>
                    <a:cubicBezTo>
                      <a:pt x="1077" y="230"/>
                      <a:pt x="833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41"/>
              <p:cNvSpPr/>
              <p:nvPr/>
            </p:nvSpPr>
            <p:spPr>
              <a:xfrm>
                <a:off x="5440125" y="2150050"/>
                <a:ext cx="276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07" extrusionOk="0">
                    <a:moveTo>
                      <a:pt x="546" y="0"/>
                    </a:moveTo>
                    <a:cubicBezTo>
                      <a:pt x="245" y="0"/>
                      <a:pt x="0" y="245"/>
                      <a:pt x="0" y="546"/>
                    </a:cubicBezTo>
                    <a:cubicBezTo>
                      <a:pt x="0" y="848"/>
                      <a:pt x="245" y="1107"/>
                      <a:pt x="546" y="1107"/>
                    </a:cubicBezTo>
                    <a:cubicBezTo>
                      <a:pt x="848" y="1107"/>
                      <a:pt x="1107" y="848"/>
                      <a:pt x="1107" y="546"/>
                    </a:cubicBezTo>
                    <a:cubicBezTo>
                      <a:pt x="1107" y="245"/>
                      <a:pt x="848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41"/>
              <p:cNvSpPr/>
              <p:nvPr/>
            </p:nvSpPr>
            <p:spPr>
              <a:xfrm>
                <a:off x="5443375" y="218380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16" y="1"/>
                    </a:moveTo>
                    <a:cubicBezTo>
                      <a:pt x="259" y="1"/>
                      <a:pt x="100" y="73"/>
                      <a:pt x="0" y="188"/>
                    </a:cubicBezTo>
                    <a:cubicBezTo>
                      <a:pt x="244" y="475"/>
                      <a:pt x="502" y="734"/>
                      <a:pt x="789" y="977"/>
                    </a:cubicBezTo>
                    <a:cubicBezTo>
                      <a:pt x="904" y="877"/>
                      <a:pt x="977" y="719"/>
                      <a:pt x="977" y="561"/>
                    </a:cubicBezTo>
                    <a:cubicBezTo>
                      <a:pt x="977" y="245"/>
                      <a:pt x="732" y="1"/>
                      <a:pt x="4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41"/>
              <p:cNvSpPr/>
              <p:nvPr/>
            </p:nvSpPr>
            <p:spPr>
              <a:xfrm>
                <a:off x="54153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231" y="1"/>
                      <a:pt x="173" y="16"/>
                      <a:pt x="116" y="58"/>
                    </a:cubicBezTo>
                    <a:cubicBezTo>
                      <a:pt x="72" y="159"/>
                      <a:pt x="43" y="259"/>
                      <a:pt x="1" y="360"/>
                    </a:cubicBezTo>
                    <a:cubicBezTo>
                      <a:pt x="30" y="504"/>
                      <a:pt x="144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41"/>
              <p:cNvSpPr/>
              <p:nvPr/>
            </p:nvSpPr>
            <p:spPr>
              <a:xfrm>
                <a:off x="5414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41"/>
              <p:cNvSpPr/>
              <p:nvPr/>
            </p:nvSpPr>
            <p:spPr>
              <a:xfrm>
                <a:off x="5414650" y="1445250"/>
                <a:ext cx="165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41"/>
              <p:cNvSpPr/>
              <p:nvPr/>
            </p:nvSpPr>
            <p:spPr>
              <a:xfrm>
                <a:off x="5414650" y="1478625"/>
                <a:ext cx="165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61" y="532"/>
                      <a:pt x="661" y="345"/>
                    </a:cubicBezTo>
                    <a:cubicBezTo>
                      <a:pt x="661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41"/>
              <p:cNvSpPr/>
              <p:nvPr/>
            </p:nvSpPr>
            <p:spPr>
              <a:xfrm>
                <a:off x="54142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41"/>
              <p:cNvSpPr/>
              <p:nvPr/>
            </p:nvSpPr>
            <p:spPr>
              <a:xfrm>
                <a:off x="54139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41"/>
              <p:cNvSpPr/>
              <p:nvPr/>
            </p:nvSpPr>
            <p:spPr>
              <a:xfrm>
                <a:off x="54135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41"/>
              <p:cNvSpPr/>
              <p:nvPr/>
            </p:nvSpPr>
            <p:spPr>
              <a:xfrm>
                <a:off x="54135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9" y="1"/>
                      <a:pt x="0" y="173"/>
                      <a:pt x="0" y="389"/>
                    </a:cubicBezTo>
                    <a:cubicBezTo>
                      <a:pt x="0" y="590"/>
                      <a:pt x="159" y="762"/>
                      <a:pt x="374" y="762"/>
                    </a:cubicBezTo>
                    <a:cubicBezTo>
                      <a:pt x="590" y="762"/>
                      <a:pt x="747" y="590"/>
                      <a:pt x="747" y="389"/>
                    </a:cubicBezTo>
                    <a:cubicBezTo>
                      <a:pt x="747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41"/>
              <p:cNvSpPr/>
              <p:nvPr/>
            </p:nvSpPr>
            <p:spPr>
              <a:xfrm>
                <a:off x="5413925" y="1646650"/>
                <a:ext cx="1870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48" extrusionOk="0">
                    <a:moveTo>
                      <a:pt x="359" y="1"/>
                    </a:moveTo>
                    <a:cubicBezTo>
                      <a:pt x="187" y="1"/>
                      <a:pt x="43" y="102"/>
                      <a:pt x="0" y="259"/>
                    </a:cubicBezTo>
                    <a:cubicBezTo>
                      <a:pt x="173" y="418"/>
                      <a:pt x="345" y="575"/>
                      <a:pt x="517" y="748"/>
                    </a:cubicBezTo>
                    <a:cubicBezTo>
                      <a:pt x="661" y="676"/>
                      <a:pt x="747" y="546"/>
                      <a:pt x="747" y="389"/>
                    </a:cubicBezTo>
                    <a:cubicBezTo>
                      <a:pt x="747" y="173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41"/>
              <p:cNvSpPr/>
              <p:nvPr/>
            </p:nvSpPr>
            <p:spPr>
              <a:xfrm>
                <a:off x="5413925" y="1694775"/>
                <a:ext cx="89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130"/>
                      <a:pt x="201" y="216"/>
                      <a:pt x="359" y="216"/>
                    </a:cubicBezTo>
                    <a:cubicBezTo>
                      <a:pt x="244" y="144"/>
                      <a:pt x="129" y="73"/>
                      <a:pt x="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41"/>
              <p:cNvSpPr/>
              <p:nvPr/>
            </p:nvSpPr>
            <p:spPr>
              <a:xfrm>
                <a:off x="5412475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7" y="818"/>
                      <a:pt x="834" y="632"/>
                      <a:pt x="834" y="402"/>
                    </a:cubicBezTo>
                    <a:cubicBezTo>
                      <a:pt x="834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1"/>
              <p:cNvSpPr/>
              <p:nvPr/>
            </p:nvSpPr>
            <p:spPr>
              <a:xfrm>
                <a:off x="54124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302" y="0"/>
                      <a:pt x="202" y="44"/>
                      <a:pt x="130" y="115"/>
                    </a:cubicBezTo>
                    <a:cubicBezTo>
                      <a:pt x="173" y="159"/>
                      <a:pt x="202" y="187"/>
                      <a:pt x="187" y="245"/>
                    </a:cubicBezTo>
                    <a:cubicBezTo>
                      <a:pt x="167" y="294"/>
                      <a:pt x="127" y="309"/>
                      <a:pt x="80" y="309"/>
                    </a:cubicBezTo>
                    <a:cubicBezTo>
                      <a:pt x="59" y="309"/>
                      <a:pt x="37" y="307"/>
                      <a:pt x="15" y="302"/>
                    </a:cubicBezTo>
                    <a:cubicBezTo>
                      <a:pt x="1" y="345"/>
                      <a:pt x="1" y="388"/>
                      <a:pt x="1" y="431"/>
                    </a:cubicBezTo>
                    <a:cubicBezTo>
                      <a:pt x="1" y="661"/>
                      <a:pt x="187" y="848"/>
                      <a:pt x="417" y="848"/>
                    </a:cubicBezTo>
                    <a:cubicBezTo>
                      <a:pt x="647" y="848"/>
                      <a:pt x="834" y="661"/>
                      <a:pt x="834" y="431"/>
                    </a:cubicBezTo>
                    <a:cubicBezTo>
                      <a:pt x="834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1"/>
              <p:cNvSpPr/>
              <p:nvPr/>
            </p:nvSpPr>
            <p:spPr>
              <a:xfrm>
                <a:off x="54121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41"/>
              <p:cNvSpPr/>
              <p:nvPr/>
            </p:nvSpPr>
            <p:spPr>
              <a:xfrm>
                <a:off x="54117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41"/>
              <p:cNvSpPr/>
              <p:nvPr/>
            </p:nvSpPr>
            <p:spPr>
              <a:xfrm>
                <a:off x="5411400" y="1848100"/>
                <a:ext cx="230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05" extrusionOk="0">
                    <a:moveTo>
                      <a:pt x="460" y="0"/>
                    </a:moveTo>
                    <a:cubicBezTo>
                      <a:pt x="216" y="0"/>
                      <a:pt x="0" y="202"/>
                      <a:pt x="0" y="445"/>
                    </a:cubicBezTo>
                    <a:cubicBezTo>
                      <a:pt x="0" y="704"/>
                      <a:pt x="216" y="905"/>
                      <a:pt x="460" y="905"/>
                    </a:cubicBezTo>
                    <a:cubicBezTo>
                      <a:pt x="705" y="905"/>
                      <a:pt x="919" y="704"/>
                      <a:pt x="919" y="445"/>
                    </a:cubicBezTo>
                    <a:cubicBezTo>
                      <a:pt x="919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1"/>
              <p:cNvSpPr/>
              <p:nvPr/>
            </p:nvSpPr>
            <p:spPr>
              <a:xfrm>
                <a:off x="54114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8" y="935"/>
                      <a:pt x="919" y="719"/>
                      <a:pt x="919" y="460"/>
                    </a:cubicBezTo>
                    <a:cubicBezTo>
                      <a:pt x="919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1"/>
              <p:cNvSpPr/>
              <p:nvPr/>
            </p:nvSpPr>
            <p:spPr>
              <a:xfrm>
                <a:off x="54110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" y="202"/>
                      <a:pt x="1" y="475"/>
                    </a:cubicBezTo>
                    <a:cubicBezTo>
                      <a:pt x="1" y="734"/>
                      <a:pt x="215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1"/>
              <p:cNvSpPr/>
              <p:nvPr/>
            </p:nvSpPr>
            <p:spPr>
              <a:xfrm>
                <a:off x="54106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41"/>
              <p:cNvSpPr/>
              <p:nvPr/>
            </p:nvSpPr>
            <p:spPr>
              <a:xfrm>
                <a:off x="5410325" y="1982375"/>
                <a:ext cx="25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92" extrusionOk="0">
                    <a:moveTo>
                      <a:pt x="503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3" y="991"/>
                    </a:cubicBezTo>
                    <a:cubicBezTo>
                      <a:pt x="776" y="991"/>
                      <a:pt x="1006" y="762"/>
                      <a:pt x="1006" y="489"/>
                    </a:cubicBezTo>
                    <a:cubicBezTo>
                      <a:pt x="1006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1"/>
              <p:cNvSpPr/>
              <p:nvPr/>
            </p:nvSpPr>
            <p:spPr>
              <a:xfrm>
                <a:off x="5410325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1"/>
              <p:cNvSpPr/>
              <p:nvPr/>
            </p:nvSpPr>
            <p:spPr>
              <a:xfrm>
                <a:off x="5409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41"/>
              <p:cNvSpPr/>
              <p:nvPr/>
            </p:nvSpPr>
            <p:spPr>
              <a:xfrm>
                <a:off x="5409625" y="2082925"/>
                <a:ext cx="26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4" extrusionOk="0">
                    <a:moveTo>
                      <a:pt x="531" y="0"/>
                    </a:moveTo>
                    <a:cubicBezTo>
                      <a:pt x="244" y="0"/>
                      <a:pt x="0" y="244"/>
                      <a:pt x="0" y="531"/>
                    </a:cubicBezTo>
                    <a:cubicBezTo>
                      <a:pt x="0" y="818"/>
                      <a:pt x="244" y="1063"/>
                      <a:pt x="531" y="1063"/>
                    </a:cubicBezTo>
                    <a:cubicBezTo>
                      <a:pt x="818" y="1063"/>
                      <a:pt x="1063" y="818"/>
                      <a:pt x="1063" y="531"/>
                    </a:cubicBezTo>
                    <a:cubicBezTo>
                      <a:pt x="1063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41"/>
              <p:cNvSpPr/>
              <p:nvPr/>
            </p:nvSpPr>
            <p:spPr>
              <a:xfrm>
                <a:off x="5409625" y="2116675"/>
                <a:ext cx="26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77" extrusionOk="0">
                    <a:moveTo>
                      <a:pt x="531" y="0"/>
                    </a:moveTo>
                    <a:cubicBezTo>
                      <a:pt x="230" y="0"/>
                      <a:pt x="0" y="230"/>
                      <a:pt x="0" y="531"/>
                    </a:cubicBezTo>
                    <a:cubicBezTo>
                      <a:pt x="0" y="833"/>
                      <a:pt x="230" y="1077"/>
                      <a:pt x="531" y="1077"/>
                    </a:cubicBezTo>
                    <a:cubicBezTo>
                      <a:pt x="833" y="1077"/>
                      <a:pt x="1063" y="833"/>
                      <a:pt x="1063" y="531"/>
                    </a:cubicBezTo>
                    <a:cubicBezTo>
                      <a:pt x="1063" y="230"/>
                      <a:pt x="833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41"/>
              <p:cNvSpPr/>
              <p:nvPr/>
            </p:nvSpPr>
            <p:spPr>
              <a:xfrm>
                <a:off x="5415700" y="2150050"/>
                <a:ext cx="208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964" extrusionOk="0">
                    <a:moveTo>
                      <a:pt x="288" y="0"/>
                    </a:moveTo>
                    <a:cubicBezTo>
                      <a:pt x="188" y="0"/>
                      <a:pt x="87" y="29"/>
                      <a:pt x="1" y="87"/>
                    </a:cubicBezTo>
                    <a:cubicBezTo>
                      <a:pt x="217" y="389"/>
                      <a:pt x="418" y="676"/>
                      <a:pt x="648" y="963"/>
                    </a:cubicBezTo>
                    <a:cubicBezTo>
                      <a:pt x="762" y="862"/>
                      <a:pt x="834" y="719"/>
                      <a:pt x="834" y="546"/>
                    </a:cubicBezTo>
                    <a:cubicBezTo>
                      <a:pt x="834" y="245"/>
                      <a:pt x="590" y="0"/>
                      <a:pt x="28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41"/>
              <p:cNvSpPr/>
              <p:nvPr/>
            </p:nvSpPr>
            <p:spPr>
              <a:xfrm>
                <a:off x="5391650" y="1481500"/>
                <a:ext cx="86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61" extrusionOk="0">
                    <a:moveTo>
                      <a:pt x="259" y="0"/>
                    </a:moveTo>
                    <a:cubicBezTo>
                      <a:pt x="216" y="216"/>
                      <a:pt x="145" y="402"/>
                      <a:pt x="1" y="561"/>
                    </a:cubicBezTo>
                    <a:lnTo>
                      <a:pt x="15" y="561"/>
                    </a:lnTo>
                    <a:cubicBezTo>
                      <a:pt x="202" y="561"/>
                      <a:pt x="346" y="417"/>
                      <a:pt x="346" y="230"/>
                    </a:cubicBezTo>
                    <a:cubicBezTo>
                      <a:pt x="346" y="144"/>
                      <a:pt x="317" y="73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41"/>
              <p:cNvSpPr/>
              <p:nvPr/>
            </p:nvSpPr>
            <p:spPr>
              <a:xfrm>
                <a:off x="5383050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59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59" y="690"/>
                    </a:cubicBezTo>
                    <a:cubicBezTo>
                      <a:pt x="546" y="690"/>
                      <a:pt x="703" y="532"/>
                      <a:pt x="703" y="345"/>
                    </a:cubicBezTo>
                    <a:cubicBezTo>
                      <a:pt x="703" y="159"/>
                      <a:pt x="546" y="0"/>
                      <a:pt x="3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41"/>
              <p:cNvSpPr/>
              <p:nvPr/>
            </p:nvSpPr>
            <p:spPr>
              <a:xfrm>
                <a:off x="5383050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41"/>
              <p:cNvSpPr/>
              <p:nvPr/>
            </p:nvSpPr>
            <p:spPr>
              <a:xfrm>
                <a:off x="53826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41"/>
              <p:cNvSpPr/>
              <p:nvPr/>
            </p:nvSpPr>
            <p:spPr>
              <a:xfrm>
                <a:off x="5382325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8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41"/>
              <p:cNvSpPr/>
              <p:nvPr/>
            </p:nvSpPr>
            <p:spPr>
              <a:xfrm>
                <a:off x="5381950" y="1680050"/>
                <a:ext cx="198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806" extrusionOk="0">
                    <a:moveTo>
                      <a:pt x="389" y="1"/>
                    </a:moveTo>
                    <a:cubicBezTo>
                      <a:pt x="173" y="15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9" y="805"/>
                      <a:pt x="791" y="618"/>
                      <a:pt x="791" y="403"/>
                    </a:cubicBezTo>
                    <a:cubicBezTo>
                      <a:pt x="791" y="346"/>
                      <a:pt x="791" y="302"/>
                      <a:pt x="762" y="260"/>
                    </a:cubicBezTo>
                    <a:cubicBezTo>
                      <a:pt x="633" y="173"/>
                      <a:pt x="504" y="87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41"/>
              <p:cNvSpPr/>
              <p:nvPr/>
            </p:nvSpPr>
            <p:spPr>
              <a:xfrm>
                <a:off x="5381600" y="1713825"/>
                <a:ext cx="20475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90" extrusionOk="0">
                    <a:moveTo>
                      <a:pt x="417" y="0"/>
                    </a:moveTo>
                    <a:cubicBezTo>
                      <a:pt x="202" y="0"/>
                      <a:pt x="30" y="157"/>
                      <a:pt x="1" y="373"/>
                    </a:cubicBezTo>
                    <a:cubicBezTo>
                      <a:pt x="187" y="502"/>
                      <a:pt x="374" y="646"/>
                      <a:pt x="560" y="789"/>
                    </a:cubicBezTo>
                    <a:cubicBezTo>
                      <a:pt x="719" y="732"/>
                      <a:pt x="819" y="575"/>
                      <a:pt x="819" y="402"/>
                    </a:cubicBezTo>
                    <a:cubicBezTo>
                      <a:pt x="819" y="186"/>
                      <a:pt x="633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41"/>
              <p:cNvSpPr/>
              <p:nvPr/>
            </p:nvSpPr>
            <p:spPr>
              <a:xfrm>
                <a:off x="5381225" y="1753450"/>
                <a:ext cx="212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99" extrusionOk="0">
                    <a:moveTo>
                      <a:pt x="575" y="0"/>
                    </a:moveTo>
                    <a:cubicBezTo>
                      <a:pt x="434" y="0"/>
                      <a:pt x="296" y="10"/>
                      <a:pt x="159" y="37"/>
                    </a:cubicBezTo>
                    <a:cubicBezTo>
                      <a:pt x="102" y="37"/>
                      <a:pt x="58" y="52"/>
                      <a:pt x="16" y="66"/>
                    </a:cubicBezTo>
                    <a:cubicBezTo>
                      <a:pt x="16" y="95"/>
                      <a:pt x="1" y="138"/>
                      <a:pt x="1" y="181"/>
                    </a:cubicBezTo>
                    <a:cubicBezTo>
                      <a:pt x="1" y="411"/>
                      <a:pt x="188" y="598"/>
                      <a:pt x="432" y="598"/>
                    </a:cubicBezTo>
                    <a:cubicBezTo>
                      <a:pt x="662" y="598"/>
                      <a:pt x="849" y="411"/>
                      <a:pt x="849" y="181"/>
                    </a:cubicBezTo>
                    <a:cubicBezTo>
                      <a:pt x="849" y="124"/>
                      <a:pt x="834" y="66"/>
                      <a:pt x="820" y="9"/>
                    </a:cubicBezTo>
                    <a:cubicBezTo>
                      <a:pt x="737" y="4"/>
                      <a:pt x="655" y="0"/>
                      <a:pt x="57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41"/>
              <p:cNvSpPr/>
              <p:nvPr/>
            </p:nvSpPr>
            <p:spPr>
              <a:xfrm>
                <a:off x="5381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2" y="862"/>
                    </a:cubicBezTo>
                    <a:cubicBezTo>
                      <a:pt x="662" y="862"/>
                      <a:pt x="863" y="661"/>
                      <a:pt x="863" y="431"/>
                    </a:cubicBezTo>
                    <a:cubicBezTo>
                      <a:pt x="863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41"/>
              <p:cNvSpPr/>
              <p:nvPr/>
            </p:nvSpPr>
            <p:spPr>
              <a:xfrm>
                <a:off x="5380900" y="1814350"/>
                <a:ext cx="21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89" y="891"/>
                      <a:pt x="876" y="690"/>
                      <a:pt x="876" y="445"/>
                    </a:cubicBezTo>
                    <a:cubicBezTo>
                      <a:pt x="876" y="202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1"/>
              <p:cNvSpPr/>
              <p:nvPr/>
            </p:nvSpPr>
            <p:spPr>
              <a:xfrm>
                <a:off x="5380525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4" y="905"/>
                      <a:pt x="906" y="704"/>
                      <a:pt x="906" y="445"/>
                    </a:cubicBezTo>
                    <a:cubicBezTo>
                      <a:pt x="906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1"/>
              <p:cNvSpPr/>
              <p:nvPr/>
            </p:nvSpPr>
            <p:spPr>
              <a:xfrm>
                <a:off x="53801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74" y="935"/>
                    </a:cubicBezTo>
                    <a:cubicBezTo>
                      <a:pt x="718" y="935"/>
                      <a:pt x="933" y="719"/>
                      <a:pt x="933" y="460"/>
                    </a:cubicBezTo>
                    <a:cubicBezTo>
                      <a:pt x="933" y="217"/>
                      <a:pt x="718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41"/>
              <p:cNvSpPr/>
              <p:nvPr/>
            </p:nvSpPr>
            <p:spPr>
              <a:xfrm>
                <a:off x="538017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4" y="188"/>
                      <a:pt x="0" y="431"/>
                    </a:cubicBezTo>
                    <a:cubicBezTo>
                      <a:pt x="29" y="504"/>
                      <a:pt x="29" y="546"/>
                      <a:pt x="14" y="590"/>
                    </a:cubicBezTo>
                    <a:cubicBezTo>
                      <a:pt x="72" y="791"/>
                      <a:pt x="244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41"/>
              <p:cNvSpPr/>
              <p:nvPr/>
            </p:nvSpPr>
            <p:spPr>
              <a:xfrm>
                <a:off x="5379800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89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89" y="978"/>
                    </a:cubicBezTo>
                    <a:cubicBezTo>
                      <a:pt x="747" y="978"/>
                      <a:pt x="963" y="762"/>
                      <a:pt x="963" y="489"/>
                    </a:cubicBezTo>
                    <a:cubicBezTo>
                      <a:pt x="963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41"/>
              <p:cNvSpPr/>
              <p:nvPr/>
            </p:nvSpPr>
            <p:spPr>
              <a:xfrm>
                <a:off x="53794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3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91"/>
                      <a:pt x="503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1"/>
              <p:cNvSpPr/>
              <p:nvPr/>
            </p:nvSpPr>
            <p:spPr>
              <a:xfrm>
                <a:off x="5379075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18" y="1020"/>
                    </a:cubicBezTo>
                    <a:cubicBezTo>
                      <a:pt x="791" y="1020"/>
                      <a:pt x="1021" y="791"/>
                      <a:pt x="1021" y="503"/>
                    </a:cubicBezTo>
                    <a:cubicBezTo>
                      <a:pt x="1021" y="230"/>
                      <a:pt x="791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1"/>
              <p:cNvSpPr/>
              <p:nvPr/>
            </p:nvSpPr>
            <p:spPr>
              <a:xfrm>
                <a:off x="5379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17"/>
                    </a:cubicBezTo>
                    <a:cubicBezTo>
                      <a:pt x="1" y="804"/>
                      <a:pt x="230" y="1034"/>
                      <a:pt x="518" y="1034"/>
                    </a:cubicBezTo>
                    <a:cubicBezTo>
                      <a:pt x="791" y="1034"/>
                      <a:pt x="1035" y="804"/>
                      <a:pt x="1035" y="517"/>
                    </a:cubicBezTo>
                    <a:cubicBezTo>
                      <a:pt x="1035" y="230"/>
                      <a:pt x="791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1"/>
              <p:cNvSpPr/>
              <p:nvPr/>
            </p:nvSpPr>
            <p:spPr>
              <a:xfrm>
                <a:off x="5379450" y="2082925"/>
                <a:ext cx="255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64" extrusionOk="0">
                    <a:moveTo>
                      <a:pt x="503" y="0"/>
                    </a:moveTo>
                    <a:cubicBezTo>
                      <a:pt x="259" y="0"/>
                      <a:pt x="58" y="158"/>
                      <a:pt x="1" y="374"/>
                    </a:cubicBezTo>
                    <a:cubicBezTo>
                      <a:pt x="116" y="604"/>
                      <a:pt x="230" y="818"/>
                      <a:pt x="345" y="1034"/>
                    </a:cubicBezTo>
                    <a:cubicBezTo>
                      <a:pt x="403" y="1048"/>
                      <a:pt x="445" y="1063"/>
                      <a:pt x="503" y="1063"/>
                    </a:cubicBezTo>
                    <a:cubicBezTo>
                      <a:pt x="790" y="1063"/>
                      <a:pt x="1020" y="818"/>
                      <a:pt x="1020" y="531"/>
                    </a:cubicBezTo>
                    <a:cubicBezTo>
                      <a:pt x="1020" y="244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1"/>
              <p:cNvSpPr/>
              <p:nvPr/>
            </p:nvSpPr>
            <p:spPr>
              <a:xfrm>
                <a:off x="5392725" y="2116675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0" y="0"/>
                    </a:moveTo>
                    <a:cubicBezTo>
                      <a:pt x="159" y="244"/>
                      <a:pt x="303" y="489"/>
                      <a:pt x="460" y="732"/>
                    </a:cubicBezTo>
                    <a:cubicBezTo>
                      <a:pt x="489" y="675"/>
                      <a:pt x="504" y="604"/>
                      <a:pt x="504" y="531"/>
                    </a:cubicBezTo>
                    <a:cubicBezTo>
                      <a:pt x="504" y="244"/>
                      <a:pt x="288" y="14"/>
                      <a:pt x="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1"/>
              <p:cNvSpPr/>
              <p:nvPr/>
            </p:nvSpPr>
            <p:spPr>
              <a:xfrm>
                <a:off x="5352175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45" y="1"/>
                    </a:moveTo>
                    <a:cubicBezTo>
                      <a:pt x="201" y="129"/>
                      <a:pt x="86" y="288"/>
                      <a:pt x="0" y="460"/>
                    </a:cubicBezTo>
                    <a:cubicBezTo>
                      <a:pt x="43" y="604"/>
                      <a:pt x="186" y="719"/>
                      <a:pt x="345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1"/>
              <p:cNvSpPr/>
              <p:nvPr/>
            </p:nvSpPr>
            <p:spPr>
              <a:xfrm>
                <a:off x="53518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87" y="1"/>
                      <a:pt x="44" y="115"/>
                      <a:pt x="0" y="273"/>
                    </a:cubicBezTo>
                    <a:cubicBezTo>
                      <a:pt x="44" y="403"/>
                      <a:pt x="86" y="531"/>
                      <a:pt x="144" y="661"/>
                    </a:cubicBezTo>
                    <a:cubicBezTo>
                      <a:pt x="201" y="704"/>
                      <a:pt x="274" y="732"/>
                      <a:pt x="360" y="732"/>
                    </a:cubicBezTo>
                    <a:cubicBezTo>
                      <a:pt x="561" y="732"/>
                      <a:pt x="733" y="575"/>
                      <a:pt x="733" y="359"/>
                    </a:cubicBezTo>
                    <a:cubicBezTo>
                      <a:pt x="733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1"/>
              <p:cNvSpPr/>
              <p:nvPr/>
            </p:nvSpPr>
            <p:spPr>
              <a:xfrm>
                <a:off x="5357900" y="1664600"/>
                <a:ext cx="72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9" extrusionOk="0">
                    <a:moveTo>
                      <a:pt x="175" y="1"/>
                    </a:moveTo>
                    <a:cubicBezTo>
                      <a:pt x="112" y="1"/>
                      <a:pt x="56" y="16"/>
                      <a:pt x="1" y="44"/>
                    </a:cubicBezTo>
                    <a:cubicBezTo>
                      <a:pt x="43" y="44"/>
                      <a:pt x="72" y="58"/>
                      <a:pt x="116" y="58"/>
                    </a:cubicBezTo>
                    <a:cubicBezTo>
                      <a:pt x="173" y="58"/>
                      <a:pt x="231" y="44"/>
                      <a:pt x="288" y="16"/>
                    </a:cubicBezTo>
                    <a:cubicBezTo>
                      <a:pt x="247" y="6"/>
                      <a:pt x="210" y="1"/>
                      <a:pt x="1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1"/>
              <p:cNvSpPr/>
              <p:nvPr/>
            </p:nvSpPr>
            <p:spPr>
              <a:xfrm>
                <a:off x="535072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7" y="1"/>
                      <a:pt x="1" y="187"/>
                      <a:pt x="1" y="403"/>
                    </a:cubicBezTo>
                    <a:cubicBezTo>
                      <a:pt x="1" y="618"/>
                      <a:pt x="187" y="805"/>
                      <a:pt x="403" y="805"/>
                    </a:cubicBezTo>
                    <a:cubicBezTo>
                      <a:pt x="633" y="805"/>
                      <a:pt x="805" y="618"/>
                      <a:pt x="805" y="403"/>
                    </a:cubicBezTo>
                    <a:cubicBezTo>
                      <a:pt x="805" y="187"/>
                      <a:pt x="633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1"/>
              <p:cNvSpPr/>
              <p:nvPr/>
            </p:nvSpPr>
            <p:spPr>
              <a:xfrm>
                <a:off x="5369025" y="1784525"/>
                <a:ext cx="25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2" extrusionOk="0">
                    <a:moveTo>
                      <a:pt x="1" y="1"/>
                    </a:moveTo>
                    <a:cubicBezTo>
                      <a:pt x="15" y="144"/>
                      <a:pt x="44" y="288"/>
                      <a:pt x="73" y="432"/>
                    </a:cubicBezTo>
                    <a:cubicBezTo>
                      <a:pt x="102" y="389"/>
                      <a:pt x="102" y="332"/>
                      <a:pt x="102" y="288"/>
                    </a:cubicBezTo>
                    <a:cubicBezTo>
                      <a:pt x="102" y="173"/>
                      <a:pt x="58" y="73"/>
                      <a:pt x="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1"/>
              <p:cNvSpPr/>
              <p:nvPr/>
            </p:nvSpPr>
            <p:spPr>
              <a:xfrm>
                <a:off x="5362925" y="1850975"/>
                <a:ext cx="93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76" extrusionOk="0">
                    <a:moveTo>
                      <a:pt x="216" y="0"/>
                    </a:moveTo>
                    <a:cubicBezTo>
                      <a:pt x="116" y="244"/>
                      <a:pt x="43" y="502"/>
                      <a:pt x="1" y="776"/>
                    </a:cubicBezTo>
                    <a:cubicBezTo>
                      <a:pt x="202" y="747"/>
                      <a:pt x="374" y="560"/>
                      <a:pt x="374" y="330"/>
                    </a:cubicBezTo>
                    <a:cubicBezTo>
                      <a:pt x="374" y="201"/>
                      <a:pt x="317" y="72"/>
                      <a:pt x="2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1"/>
              <p:cNvSpPr/>
              <p:nvPr/>
            </p:nvSpPr>
            <p:spPr>
              <a:xfrm>
                <a:off x="5361125" y="1881475"/>
                <a:ext cx="1152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92" extrusionOk="0">
                    <a:moveTo>
                      <a:pt x="16" y="1"/>
                    </a:moveTo>
                    <a:cubicBezTo>
                      <a:pt x="1" y="317"/>
                      <a:pt x="44" y="619"/>
                      <a:pt x="173" y="891"/>
                    </a:cubicBezTo>
                    <a:cubicBezTo>
                      <a:pt x="331" y="820"/>
                      <a:pt x="460" y="661"/>
                      <a:pt x="460" y="460"/>
                    </a:cubicBezTo>
                    <a:cubicBezTo>
                      <a:pt x="460" y="217"/>
                      <a:pt x="259" y="16"/>
                      <a:pt x="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1"/>
              <p:cNvSpPr/>
              <p:nvPr/>
            </p:nvSpPr>
            <p:spPr>
              <a:xfrm>
                <a:off x="5364375" y="1935000"/>
                <a:ext cx="505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9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29" y="43"/>
                      <a:pt x="58" y="86"/>
                      <a:pt x="0" y="129"/>
                    </a:cubicBezTo>
                    <a:cubicBezTo>
                      <a:pt x="72" y="115"/>
                      <a:pt x="144" y="71"/>
                      <a:pt x="20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41"/>
              <p:cNvSpPr/>
              <p:nvPr/>
            </p:nvSpPr>
            <p:spPr>
              <a:xfrm>
                <a:off x="5349300" y="1948625"/>
                <a:ext cx="237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78" extrusionOk="0">
                    <a:moveTo>
                      <a:pt x="460" y="1"/>
                    </a:moveTo>
                    <a:cubicBezTo>
                      <a:pt x="359" y="1"/>
                      <a:pt x="259" y="30"/>
                      <a:pt x="186" y="87"/>
                    </a:cubicBezTo>
                    <a:cubicBezTo>
                      <a:pt x="100" y="259"/>
                      <a:pt x="43" y="446"/>
                      <a:pt x="0" y="647"/>
                    </a:cubicBezTo>
                    <a:cubicBezTo>
                      <a:pt x="71" y="834"/>
                      <a:pt x="244" y="978"/>
                      <a:pt x="460" y="978"/>
                    </a:cubicBezTo>
                    <a:cubicBezTo>
                      <a:pt x="732" y="978"/>
                      <a:pt x="948" y="762"/>
                      <a:pt x="948" y="489"/>
                    </a:cubicBezTo>
                    <a:cubicBezTo>
                      <a:pt x="948" y="216"/>
                      <a:pt x="732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41"/>
              <p:cNvSpPr/>
              <p:nvPr/>
            </p:nvSpPr>
            <p:spPr>
              <a:xfrm>
                <a:off x="5348575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91"/>
                      <a:pt x="489" y="991"/>
                    </a:cubicBezTo>
                    <a:cubicBezTo>
                      <a:pt x="761" y="991"/>
                      <a:pt x="991" y="762"/>
                      <a:pt x="991" y="489"/>
                    </a:cubicBezTo>
                    <a:cubicBezTo>
                      <a:pt x="991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41"/>
              <p:cNvSpPr/>
              <p:nvPr/>
            </p:nvSpPr>
            <p:spPr>
              <a:xfrm>
                <a:off x="5352175" y="2015775"/>
                <a:ext cx="21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21" extrusionOk="0">
                    <a:moveTo>
                      <a:pt x="345" y="0"/>
                    </a:moveTo>
                    <a:cubicBezTo>
                      <a:pt x="215" y="0"/>
                      <a:pt x="86" y="57"/>
                      <a:pt x="0" y="144"/>
                    </a:cubicBezTo>
                    <a:cubicBezTo>
                      <a:pt x="58" y="431"/>
                      <a:pt x="144" y="718"/>
                      <a:pt x="230" y="1005"/>
                    </a:cubicBezTo>
                    <a:cubicBezTo>
                      <a:pt x="272" y="1005"/>
                      <a:pt x="316" y="1020"/>
                      <a:pt x="345" y="1020"/>
                    </a:cubicBezTo>
                    <a:cubicBezTo>
                      <a:pt x="632" y="1020"/>
                      <a:pt x="847" y="791"/>
                      <a:pt x="847" y="503"/>
                    </a:cubicBezTo>
                    <a:cubicBezTo>
                      <a:pt x="847" y="230"/>
                      <a:pt x="6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41"/>
              <p:cNvSpPr/>
              <p:nvPr/>
            </p:nvSpPr>
            <p:spPr>
              <a:xfrm>
                <a:off x="5360775" y="2049525"/>
                <a:ext cx="129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891" extrusionOk="0">
                    <a:moveTo>
                      <a:pt x="1" y="0"/>
                    </a:moveTo>
                    <a:cubicBezTo>
                      <a:pt x="116" y="302"/>
                      <a:pt x="231" y="603"/>
                      <a:pt x="345" y="891"/>
                    </a:cubicBezTo>
                    <a:cubicBezTo>
                      <a:pt x="460" y="791"/>
                      <a:pt x="518" y="661"/>
                      <a:pt x="518" y="517"/>
                    </a:cubicBezTo>
                    <a:cubicBezTo>
                      <a:pt x="518" y="230"/>
                      <a:pt x="288" y="0"/>
                      <a:pt x="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41"/>
              <p:cNvSpPr/>
              <p:nvPr/>
            </p:nvSpPr>
            <p:spPr>
              <a:xfrm>
                <a:off x="5502975" y="1057100"/>
                <a:ext cx="473250" cy="1080050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43202" extrusionOk="0">
                    <a:moveTo>
                      <a:pt x="18930" y="0"/>
                    </a:moveTo>
                    <a:lnTo>
                      <a:pt x="18930" y="0"/>
                    </a:lnTo>
                    <a:cubicBezTo>
                      <a:pt x="9752" y="12897"/>
                      <a:pt x="3260" y="27705"/>
                      <a:pt x="0" y="43201"/>
                    </a:cubicBezTo>
                    <a:lnTo>
                      <a:pt x="18930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41"/>
              <p:cNvSpPr/>
              <p:nvPr/>
            </p:nvSpPr>
            <p:spPr>
              <a:xfrm>
                <a:off x="5544625" y="1492625"/>
                <a:ext cx="39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324" extrusionOk="0">
                    <a:moveTo>
                      <a:pt x="0" y="1"/>
                    </a:moveTo>
                    <a:lnTo>
                      <a:pt x="1565" y="12324"/>
                    </a:lnTo>
                    <a:cubicBezTo>
                      <a:pt x="1207" y="8201"/>
                      <a:pt x="675" y="4094"/>
                      <a:pt x="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1"/>
              <p:cNvSpPr/>
              <p:nvPr/>
            </p:nvSpPr>
            <p:spPr>
              <a:xfrm>
                <a:off x="5597375" y="1596750"/>
                <a:ext cx="20255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8102" h="8102" extrusionOk="0">
                    <a:moveTo>
                      <a:pt x="1" y="8101"/>
                    </a:moveTo>
                    <a:lnTo>
                      <a:pt x="8101" y="1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1"/>
              <p:cNvSpPr/>
              <p:nvPr/>
            </p:nvSpPr>
            <p:spPr>
              <a:xfrm>
                <a:off x="5646600" y="1336100"/>
                <a:ext cx="1222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280" extrusionOk="0">
                    <a:moveTo>
                      <a:pt x="488" y="0"/>
                    </a:moveTo>
                    <a:lnTo>
                      <a:pt x="274" y="5400"/>
                    </a:lnTo>
                    <a:lnTo>
                      <a:pt x="274" y="5400"/>
                    </a:lnTo>
                    <a:cubicBezTo>
                      <a:pt x="346" y="3600"/>
                      <a:pt x="419" y="1800"/>
                      <a:pt x="488" y="0"/>
                    </a:cubicBezTo>
                    <a:close/>
                    <a:moveTo>
                      <a:pt x="274" y="5400"/>
                    </a:moveTo>
                    <a:cubicBezTo>
                      <a:pt x="181" y="7693"/>
                      <a:pt x="88" y="9986"/>
                      <a:pt x="0" y="12279"/>
                    </a:cubicBezTo>
                    <a:lnTo>
                      <a:pt x="274" y="540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1"/>
              <p:cNvSpPr/>
              <p:nvPr/>
            </p:nvSpPr>
            <p:spPr>
              <a:xfrm>
                <a:off x="5709075" y="1240200"/>
                <a:ext cx="40225" cy="2675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0702" extrusionOk="0">
                    <a:moveTo>
                      <a:pt x="1609" y="1"/>
                    </a:moveTo>
                    <a:lnTo>
                      <a:pt x="1609" y="1"/>
                    </a:lnTo>
                    <a:cubicBezTo>
                      <a:pt x="761" y="3520"/>
                      <a:pt x="215" y="7096"/>
                      <a:pt x="0" y="10701"/>
                    </a:cubicBez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1"/>
              <p:cNvSpPr/>
              <p:nvPr/>
            </p:nvSpPr>
            <p:spPr>
              <a:xfrm>
                <a:off x="5729525" y="1375575"/>
                <a:ext cx="127850" cy="10917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367" extrusionOk="0">
                    <a:moveTo>
                      <a:pt x="5113" y="1"/>
                    </a:moveTo>
                    <a:lnTo>
                      <a:pt x="0" y="4367"/>
                    </a:lnTo>
                    <a:cubicBezTo>
                      <a:pt x="1854" y="3088"/>
                      <a:pt x="3562" y="1623"/>
                      <a:pt x="511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1"/>
              <p:cNvSpPr/>
              <p:nvPr/>
            </p:nvSpPr>
            <p:spPr>
              <a:xfrm>
                <a:off x="5514075" y="1709500"/>
                <a:ext cx="111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274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5" y="4252"/>
                      <a:pt x="288" y="8488"/>
                      <a:pt x="447" y="1273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1"/>
              <p:cNvSpPr/>
              <p:nvPr/>
            </p:nvSpPr>
            <p:spPr>
              <a:xfrm>
                <a:off x="5534575" y="1773425"/>
                <a:ext cx="257825" cy="24847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9939" extrusionOk="0">
                    <a:moveTo>
                      <a:pt x="10312" y="0"/>
                    </a:moveTo>
                    <a:cubicBezTo>
                      <a:pt x="6362" y="2729"/>
                      <a:pt x="2873" y="6103"/>
                      <a:pt x="0" y="9939"/>
                    </a:cubicBezTo>
                    <a:lnTo>
                      <a:pt x="10312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9" name="Google Shape;2879;p41"/>
            <p:cNvGrpSpPr/>
            <p:nvPr/>
          </p:nvGrpSpPr>
          <p:grpSpPr>
            <a:xfrm rot="-9899041" flipH="1">
              <a:off x="8158800" y="281694"/>
              <a:ext cx="1076862" cy="2084048"/>
              <a:chOff x="5348575" y="840950"/>
              <a:chExt cx="756925" cy="1464875"/>
            </a:xfrm>
          </p:grpSpPr>
          <p:sp>
            <p:nvSpPr>
              <p:cNvPr id="2880" name="Google Shape;2880;p41"/>
              <p:cNvSpPr/>
              <p:nvPr/>
            </p:nvSpPr>
            <p:spPr>
              <a:xfrm>
                <a:off x="6101875" y="840950"/>
                <a:ext cx="36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9" extrusionOk="0">
                    <a:moveTo>
                      <a:pt x="129" y="0"/>
                    </a:moveTo>
                    <a:cubicBezTo>
                      <a:pt x="58" y="0"/>
                      <a:pt x="0" y="57"/>
                      <a:pt x="0" y="130"/>
                    </a:cubicBezTo>
                    <a:cubicBezTo>
                      <a:pt x="0" y="187"/>
                      <a:pt x="29" y="230"/>
                      <a:pt x="87" y="259"/>
                    </a:cubicBezTo>
                    <a:cubicBezTo>
                      <a:pt x="129" y="172"/>
                      <a:pt x="144" y="86"/>
                      <a:pt x="12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1"/>
              <p:cNvSpPr/>
              <p:nvPr/>
            </p:nvSpPr>
            <p:spPr>
              <a:xfrm>
                <a:off x="6100450" y="1010400"/>
                <a:ext cx="25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89" extrusionOk="0">
                    <a:moveTo>
                      <a:pt x="43" y="1"/>
                    </a:moveTo>
                    <a:cubicBezTo>
                      <a:pt x="29" y="30"/>
                      <a:pt x="0" y="73"/>
                      <a:pt x="0" y="116"/>
                    </a:cubicBezTo>
                    <a:cubicBezTo>
                      <a:pt x="0" y="188"/>
                      <a:pt x="43" y="259"/>
                      <a:pt x="100" y="288"/>
                    </a:cubicBezTo>
                    <a:cubicBezTo>
                      <a:pt x="100" y="188"/>
                      <a:pt x="86" y="102"/>
                      <a:pt x="4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1"/>
              <p:cNvSpPr/>
              <p:nvPr/>
            </p:nvSpPr>
            <p:spPr>
              <a:xfrm>
                <a:off x="6100450" y="1042375"/>
                <a:ext cx="50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88" extrusionOk="0">
                    <a:moveTo>
                      <a:pt x="144" y="1"/>
                    </a:moveTo>
                    <a:cubicBezTo>
                      <a:pt x="57" y="29"/>
                      <a:pt x="0" y="101"/>
                      <a:pt x="0" y="202"/>
                    </a:cubicBezTo>
                    <a:cubicBezTo>
                      <a:pt x="0" y="302"/>
                      <a:pt x="86" y="388"/>
                      <a:pt x="186" y="388"/>
                    </a:cubicBezTo>
                    <a:cubicBezTo>
                      <a:pt x="201" y="288"/>
                      <a:pt x="186" y="173"/>
                      <a:pt x="157" y="43"/>
                    </a:cubicBezTo>
                    <a:cubicBezTo>
                      <a:pt x="157" y="29"/>
                      <a:pt x="157" y="15"/>
                      <a:pt x="14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1"/>
              <p:cNvSpPr/>
              <p:nvPr/>
            </p:nvSpPr>
            <p:spPr>
              <a:xfrm>
                <a:off x="6070625" y="874350"/>
                <a:ext cx="72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02" extrusionOk="0">
                    <a:moveTo>
                      <a:pt x="144" y="0"/>
                    </a:moveTo>
                    <a:cubicBezTo>
                      <a:pt x="58" y="0"/>
                      <a:pt x="0" y="71"/>
                      <a:pt x="0" y="158"/>
                    </a:cubicBezTo>
                    <a:cubicBezTo>
                      <a:pt x="0" y="230"/>
                      <a:pt x="58" y="301"/>
                      <a:pt x="144" y="301"/>
                    </a:cubicBezTo>
                    <a:cubicBezTo>
                      <a:pt x="230" y="301"/>
                      <a:pt x="288" y="230"/>
                      <a:pt x="288" y="158"/>
                    </a:cubicBezTo>
                    <a:cubicBezTo>
                      <a:pt x="288" y="71"/>
                      <a:pt x="230" y="0"/>
                      <a:pt x="14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1"/>
              <p:cNvSpPr/>
              <p:nvPr/>
            </p:nvSpPr>
            <p:spPr>
              <a:xfrm>
                <a:off x="6070275" y="909525"/>
                <a:ext cx="79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0" extrusionOk="0">
                    <a:moveTo>
                      <a:pt x="273" y="1"/>
                    </a:moveTo>
                    <a:cubicBezTo>
                      <a:pt x="202" y="15"/>
                      <a:pt x="129" y="43"/>
                      <a:pt x="43" y="58"/>
                    </a:cubicBezTo>
                    <a:lnTo>
                      <a:pt x="14" y="58"/>
                    </a:lnTo>
                    <a:cubicBezTo>
                      <a:pt x="1" y="72"/>
                      <a:pt x="1" y="87"/>
                      <a:pt x="1" y="101"/>
                    </a:cubicBezTo>
                    <a:cubicBezTo>
                      <a:pt x="1" y="187"/>
                      <a:pt x="72" y="259"/>
                      <a:pt x="158" y="259"/>
                    </a:cubicBezTo>
                    <a:cubicBezTo>
                      <a:pt x="244" y="259"/>
                      <a:pt x="317" y="187"/>
                      <a:pt x="317" y="101"/>
                    </a:cubicBezTo>
                    <a:cubicBezTo>
                      <a:pt x="317" y="58"/>
                      <a:pt x="302" y="29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1"/>
              <p:cNvSpPr/>
              <p:nvPr/>
            </p:nvSpPr>
            <p:spPr>
              <a:xfrm>
                <a:off x="6069900" y="941475"/>
                <a:ext cx="86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6" extrusionOk="0">
                    <a:moveTo>
                      <a:pt x="173" y="0"/>
                    </a:moveTo>
                    <a:cubicBezTo>
                      <a:pt x="87" y="0"/>
                      <a:pt x="1" y="87"/>
                      <a:pt x="1" y="173"/>
                    </a:cubicBezTo>
                    <a:cubicBezTo>
                      <a:pt x="1" y="259"/>
                      <a:pt x="87" y="345"/>
                      <a:pt x="173" y="345"/>
                    </a:cubicBezTo>
                    <a:cubicBezTo>
                      <a:pt x="259" y="345"/>
                      <a:pt x="345" y="259"/>
                      <a:pt x="345" y="173"/>
                    </a:cubicBezTo>
                    <a:cubicBezTo>
                      <a:pt x="345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1"/>
              <p:cNvSpPr/>
              <p:nvPr/>
            </p:nvSpPr>
            <p:spPr>
              <a:xfrm>
                <a:off x="6069900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3" y="0"/>
                      <a:pt x="1" y="73"/>
                      <a:pt x="1" y="173"/>
                    </a:cubicBezTo>
                    <a:cubicBezTo>
                      <a:pt x="1" y="274"/>
                      <a:pt x="73" y="360"/>
                      <a:pt x="173" y="360"/>
                    </a:cubicBezTo>
                    <a:cubicBezTo>
                      <a:pt x="274" y="360"/>
                      <a:pt x="345" y="274"/>
                      <a:pt x="345" y="173"/>
                    </a:cubicBezTo>
                    <a:cubicBezTo>
                      <a:pt x="345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1"/>
              <p:cNvSpPr/>
              <p:nvPr/>
            </p:nvSpPr>
            <p:spPr>
              <a:xfrm>
                <a:off x="6069550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1"/>
              <p:cNvSpPr/>
              <p:nvPr/>
            </p:nvSpPr>
            <p:spPr>
              <a:xfrm>
                <a:off x="6069175" y="1042375"/>
                <a:ext cx="101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17" y="388"/>
                      <a:pt x="403" y="302"/>
                      <a:pt x="403" y="202"/>
                    </a:cubicBezTo>
                    <a:cubicBezTo>
                      <a:pt x="403" y="87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1"/>
              <p:cNvSpPr/>
              <p:nvPr/>
            </p:nvSpPr>
            <p:spPr>
              <a:xfrm>
                <a:off x="6069175" y="1075750"/>
                <a:ext cx="68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45" extrusionOk="0">
                    <a:moveTo>
                      <a:pt x="202" y="1"/>
                    </a:moveTo>
                    <a:cubicBezTo>
                      <a:pt x="116" y="1"/>
                      <a:pt x="45" y="58"/>
                      <a:pt x="1" y="144"/>
                    </a:cubicBezTo>
                    <a:cubicBezTo>
                      <a:pt x="102" y="102"/>
                      <a:pt x="188" y="58"/>
                      <a:pt x="274" y="16"/>
                    </a:cubicBezTo>
                    <a:cubicBezTo>
                      <a:pt x="246" y="16"/>
                      <a:pt x="231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1"/>
              <p:cNvSpPr/>
              <p:nvPr/>
            </p:nvSpPr>
            <p:spPr>
              <a:xfrm>
                <a:off x="6069900" y="1144700"/>
                <a:ext cx="4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1" y="15"/>
                    </a:moveTo>
                    <a:cubicBezTo>
                      <a:pt x="1" y="15"/>
                      <a:pt x="1" y="0"/>
                      <a:pt x="16" y="0"/>
                    </a:cubicBezTo>
                    <a:cubicBezTo>
                      <a:pt x="1" y="0"/>
                      <a:pt x="1" y="15"/>
                      <a:pt x="1" y="15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1"/>
              <p:cNvSpPr/>
              <p:nvPr/>
            </p:nvSpPr>
            <p:spPr>
              <a:xfrm>
                <a:off x="6039400" y="874350"/>
                <a:ext cx="75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8" y="0"/>
                    </a:moveTo>
                    <a:cubicBezTo>
                      <a:pt x="129" y="0"/>
                      <a:pt x="115" y="14"/>
                      <a:pt x="100" y="14"/>
                    </a:cubicBezTo>
                    <a:cubicBezTo>
                      <a:pt x="87" y="29"/>
                      <a:pt x="58" y="43"/>
                      <a:pt x="43" y="58"/>
                    </a:cubicBezTo>
                    <a:cubicBezTo>
                      <a:pt x="29" y="71"/>
                      <a:pt x="0" y="115"/>
                      <a:pt x="0" y="158"/>
                    </a:cubicBezTo>
                    <a:cubicBezTo>
                      <a:pt x="0" y="230"/>
                      <a:pt x="72" y="301"/>
                      <a:pt x="158" y="301"/>
                    </a:cubicBezTo>
                    <a:cubicBezTo>
                      <a:pt x="230" y="301"/>
                      <a:pt x="301" y="230"/>
                      <a:pt x="301" y="158"/>
                    </a:cubicBezTo>
                    <a:cubicBezTo>
                      <a:pt x="301" y="71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1"/>
              <p:cNvSpPr/>
              <p:nvPr/>
            </p:nvSpPr>
            <p:spPr>
              <a:xfrm>
                <a:off x="6039400" y="908100"/>
                <a:ext cx="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17" extrusionOk="0">
                    <a:moveTo>
                      <a:pt x="158" y="0"/>
                    </a:moveTo>
                    <a:cubicBezTo>
                      <a:pt x="72" y="0"/>
                      <a:pt x="0" y="72"/>
                      <a:pt x="0" y="158"/>
                    </a:cubicBezTo>
                    <a:cubicBezTo>
                      <a:pt x="0" y="244"/>
                      <a:pt x="72" y="316"/>
                      <a:pt x="158" y="316"/>
                    </a:cubicBezTo>
                    <a:cubicBezTo>
                      <a:pt x="244" y="316"/>
                      <a:pt x="301" y="244"/>
                      <a:pt x="301" y="158"/>
                    </a:cubicBezTo>
                    <a:cubicBezTo>
                      <a:pt x="301" y="72"/>
                      <a:pt x="244" y="0"/>
                      <a:pt x="15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1"/>
              <p:cNvSpPr/>
              <p:nvPr/>
            </p:nvSpPr>
            <p:spPr>
              <a:xfrm>
                <a:off x="6039025" y="941475"/>
                <a:ext cx="83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6" extrusionOk="0">
                    <a:moveTo>
                      <a:pt x="173" y="0"/>
                    </a:moveTo>
                    <a:cubicBezTo>
                      <a:pt x="73" y="0"/>
                      <a:pt x="0" y="87"/>
                      <a:pt x="0" y="173"/>
                    </a:cubicBezTo>
                    <a:cubicBezTo>
                      <a:pt x="0" y="259"/>
                      <a:pt x="73" y="345"/>
                      <a:pt x="173" y="345"/>
                    </a:cubicBezTo>
                    <a:cubicBezTo>
                      <a:pt x="259" y="345"/>
                      <a:pt x="331" y="259"/>
                      <a:pt x="331" y="173"/>
                    </a:cubicBezTo>
                    <a:cubicBezTo>
                      <a:pt x="331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1"/>
              <p:cNvSpPr/>
              <p:nvPr/>
            </p:nvSpPr>
            <p:spPr>
              <a:xfrm>
                <a:off x="6038675" y="975225"/>
                <a:ext cx="90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87" y="0"/>
                    </a:moveTo>
                    <a:cubicBezTo>
                      <a:pt x="87" y="0"/>
                      <a:pt x="1" y="73"/>
                      <a:pt x="1" y="173"/>
                    </a:cubicBezTo>
                    <a:cubicBezTo>
                      <a:pt x="1" y="274"/>
                      <a:pt x="87" y="360"/>
                      <a:pt x="187" y="360"/>
                    </a:cubicBezTo>
                    <a:cubicBezTo>
                      <a:pt x="273" y="360"/>
                      <a:pt x="359" y="274"/>
                      <a:pt x="359" y="173"/>
                    </a:cubicBezTo>
                    <a:cubicBezTo>
                      <a:pt x="359" y="73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1"/>
              <p:cNvSpPr/>
              <p:nvPr/>
            </p:nvSpPr>
            <p:spPr>
              <a:xfrm>
                <a:off x="6038675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7" y="1"/>
                    </a:moveTo>
                    <a:cubicBezTo>
                      <a:pt x="72" y="1"/>
                      <a:pt x="1" y="87"/>
                      <a:pt x="1" y="187"/>
                    </a:cubicBezTo>
                    <a:cubicBezTo>
                      <a:pt x="1" y="302"/>
                      <a:pt x="72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1"/>
              <p:cNvSpPr/>
              <p:nvPr/>
            </p:nvSpPr>
            <p:spPr>
              <a:xfrm>
                <a:off x="6038300" y="1042375"/>
                <a:ext cx="97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03" y="388"/>
                      <a:pt x="389" y="302"/>
                      <a:pt x="389" y="202"/>
                    </a:cubicBezTo>
                    <a:cubicBezTo>
                      <a:pt x="389" y="87"/>
                      <a:pt x="303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1"/>
              <p:cNvSpPr/>
              <p:nvPr/>
            </p:nvSpPr>
            <p:spPr>
              <a:xfrm>
                <a:off x="6037950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1"/>
              <p:cNvSpPr/>
              <p:nvPr/>
            </p:nvSpPr>
            <p:spPr>
              <a:xfrm>
                <a:off x="6037600" y="1109500"/>
                <a:ext cx="11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32" extrusionOk="0">
                    <a:moveTo>
                      <a:pt x="230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46"/>
                      <a:pt x="101" y="432"/>
                      <a:pt x="230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1"/>
              <p:cNvSpPr/>
              <p:nvPr/>
            </p:nvSpPr>
            <p:spPr>
              <a:xfrm>
                <a:off x="603760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1" y="0"/>
                      <a:pt x="0" y="115"/>
                      <a:pt x="0" y="230"/>
                    </a:cubicBezTo>
                    <a:cubicBezTo>
                      <a:pt x="0" y="359"/>
                      <a:pt x="101" y="460"/>
                      <a:pt x="230" y="460"/>
                    </a:cubicBezTo>
                    <a:cubicBezTo>
                      <a:pt x="345" y="460"/>
                      <a:pt x="460" y="359"/>
                      <a:pt x="460" y="230"/>
                    </a:cubicBezTo>
                    <a:cubicBezTo>
                      <a:pt x="460" y="115"/>
                      <a:pt x="345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1"/>
              <p:cNvSpPr/>
              <p:nvPr/>
            </p:nvSpPr>
            <p:spPr>
              <a:xfrm>
                <a:off x="6036875" y="1210775"/>
                <a:ext cx="50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75" extrusionOk="0">
                    <a:moveTo>
                      <a:pt x="159" y="0"/>
                    </a:moveTo>
                    <a:cubicBezTo>
                      <a:pt x="73" y="29"/>
                      <a:pt x="0" y="130"/>
                      <a:pt x="0" y="230"/>
                    </a:cubicBezTo>
                    <a:cubicBezTo>
                      <a:pt x="0" y="345"/>
                      <a:pt x="86" y="446"/>
                      <a:pt x="201" y="475"/>
                    </a:cubicBezTo>
                    <a:cubicBezTo>
                      <a:pt x="201" y="316"/>
                      <a:pt x="188" y="159"/>
                      <a:pt x="1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1"/>
              <p:cNvSpPr/>
              <p:nvPr/>
            </p:nvSpPr>
            <p:spPr>
              <a:xfrm>
                <a:off x="6036525" y="1243800"/>
                <a:ext cx="79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18" extrusionOk="0">
                    <a:moveTo>
                      <a:pt x="273" y="0"/>
                    </a:moveTo>
                    <a:cubicBezTo>
                      <a:pt x="129" y="0"/>
                      <a:pt x="1" y="115"/>
                      <a:pt x="1" y="259"/>
                    </a:cubicBezTo>
                    <a:cubicBezTo>
                      <a:pt x="1" y="403"/>
                      <a:pt x="129" y="517"/>
                      <a:pt x="273" y="517"/>
                    </a:cubicBezTo>
                    <a:lnTo>
                      <a:pt x="317" y="51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1"/>
              <p:cNvSpPr/>
              <p:nvPr/>
            </p:nvSpPr>
            <p:spPr>
              <a:xfrm>
                <a:off x="6036525" y="1277200"/>
                <a:ext cx="122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47" extrusionOk="0">
                    <a:moveTo>
                      <a:pt x="273" y="1"/>
                    </a:moveTo>
                    <a:cubicBezTo>
                      <a:pt x="115" y="1"/>
                      <a:pt x="1" y="129"/>
                      <a:pt x="1" y="273"/>
                    </a:cubicBezTo>
                    <a:cubicBezTo>
                      <a:pt x="1" y="431"/>
                      <a:pt x="115" y="546"/>
                      <a:pt x="273" y="546"/>
                    </a:cubicBezTo>
                    <a:cubicBezTo>
                      <a:pt x="359" y="546"/>
                      <a:pt x="431" y="503"/>
                      <a:pt x="489" y="445"/>
                    </a:cubicBezTo>
                    <a:cubicBezTo>
                      <a:pt x="474" y="317"/>
                      <a:pt x="445" y="187"/>
                      <a:pt x="431" y="58"/>
                    </a:cubicBezTo>
                    <a:cubicBezTo>
                      <a:pt x="388" y="29"/>
                      <a:pt x="330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1"/>
              <p:cNvSpPr/>
              <p:nvPr/>
            </p:nvSpPr>
            <p:spPr>
              <a:xfrm>
                <a:off x="6036150" y="1310950"/>
                <a:ext cx="1152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32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03"/>
                      <a:pt x="73" y="489"/>
                      <a:pt x="159" y="531"/>
                    </a:cubicBezTo>
                    <a:cubicBezTo>
                      <a:pt x="303" y="403"/>
                      <a:pt x="403" y="244"/>
                      <a:pt x="460" y="72"/>
                    </a:cubicBezTo>
                    <a:cubicBezTo>
                      <a:pt x="418" y="29"/>
                      <a:pt x="3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1"/>
              <p:cNvSpPr/>
              <p:nvPr/>
            </p:nvSpPr>
            <p:spPr>
              <a:xfrm>
                <a:off x="6035425" y="1378075"/>
                <a:ext cx="155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05" extrusionOk="0">
                    <a:moveTo>
                      <a:pt x="317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17" y="604"/>
                    </a:cubicBezTo>
                    <a:cubicBezTo>
                      <a:pt x="475" y="604"/>
                      <a:pt x="604" y="489"/>
                      <a:pt x="619" y="332"/>
                    </a:cubicBezTo>
                    <a:cubicBezTo>
                      <a:pt x="604" y="259"/>
                      <a:pt x="575" y="188"/>
                      <a:pt x="562" y="131"/>
                    </a:cubicBezTo>
                    <a:cubicBezTo>
                      <a:pt x="504" y="44"/>
                      <a:pt x="418" y="1"/>
                      <a:pt x="3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1"/>
              <p:cNvSpPr/>
              <p:nvPr/>
            </p:nvSpPr>
            <p:spPr>
              <a:xfrm>
                <a:off x="60354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31" y="0"/>
                      <a:pt x="1" y="144"/>
                      <a:pt x="1" y="316"/>
                    </a:cubicBezTo>
                    <a:cubicBezTo>
                      <a:pt x="1" y="488"/>
                      <a:pt x="131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1"/>
              <p:cNvSpPr/>
              <p:nvPr/>
            </p:nvSpPr>
            <p:spPr>
              <a:xfrm>
                <a:off x="6035100" y="1445250"/>
                <a:ext cx="161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2" y="646"/>
                      <a:pt x="646" y="502"/>
                      <a:pt x="646" y="316"/>
                    </a:cubicBezTo>
                    <a:cubicBezTo>
                      <a:pt x="646" y="144"/>
                      <a:pt x="502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1"/>
              <p:cNvSpPr/>
              <p:nvPr/>
            </p:nvSpPr>
            <p:spPr>
              <a:xfrm>
                <a:off x="6034725" y="1478625"/>
                <a:ext cx="162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76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76"/>
                      <a:pt x="345" y="676"/>
                    </a:cubicBezTo>
                    <a:cubicBezTo>
                      <a:pt x="446" y="676"/>
                      <a:pt x="546" y="618"/>
                      <a:pt x="603" y="546"/>
                    </a:cubicBezTo>
                    <a:lnTo>
                      <a:pt x="647" y="201"/>
                    </a:lnTo>
                    <a:cubicBezTo>
                      <a:pt x="590" y="86"/>
                      <a:pt x="475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1"/>
              <p:cNvSpPr/>
              <p:nvPr/>
            </p:nvSpPr>
            <p:spPr>
              <a:xfrm>
                <a:off x="6034375" y="1512375"/>
                <a:ext cx="122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90" extrusionOk="0">
                    <a:moveTo>
                      <a:pt x="359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59" y="690"/>
                    </a:cubicBezTo>
                    <a:cubicBezTo>
                      <a:pt x="374" y="632"/>
                      <a:pt x="388" y="561"/>
                      <a:pt x="403" y="504"/>
                    </a:cubicBezTo>
                    <a:lnTo>
                      <a:pt x="489" y="29"/>
                    </a:lnTo>
                    <a:cubicBezTo>
                      <a:pt x="445" y="15"/>
                      <a:pt x="403" y="0"/>
                      <a:pt x="3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1"/>
              <p:cNvSpPr/>
              <p:nvPr/>
            </p:nvSpPr>
            <p:spPr>
              <a:xfrm>
                <a:off x="6034375" y="1546850"/>
                <a:ext cx="50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18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87" y="57"/>
                      <a:pt x="0" y="172"/>
                      <a:pt x="0" y="316"/>
                    </a:cubicBezTo>
                    <a:cubicBezTo>
                      <a:pt x="0" y="388"/>
                      <a:pt x="14" y="460"/>
                      <a:pt x="58" y="517"/>
                    </a:cubicBezTo>
                    <a:cubicBezTo>
                      <a:pt x="115" y="345"/>
                      <a:pt x="158" y="172"/>
                      <a:pt x="20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1"/>
              <p:cNvSpPr/>
              <p:nvPr/>
            </p:nvSpPr>
            <p:spPr>
              <a:xfrm>
                <a:off x="6008150" y="908100"/>
                <a:ext cx="79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0"/>
                    </a:moveTo>
                    <a:cubicBezTo>
                      <a:pt x="73" y="0"/>
                      <a:pt x="0" y="72"/>
                      <a:pt x="0" y="158"/>
                    </a:cubicBezTo>
                    <a:cubicBezTo>
                      <a:pt x="0" y="244"/>
                      <a:pt x="73" y="316"/>
                      <a:pt x="159" y="316"/>
                    </a:cubicBezTo>
                    <a:cubicBezTo>
                      <a:pt x="245" y="316"/>
                      <a:pt x="316" y="244"/>
                      <a:pt x="316" y="158"/>
                    </a:cubicBezTo>
                    <a:cubicBezTo>
                      <a:pt x="316" y="72"/>
                      <a:pt x="245" y="0"/>
                      <a:pt x="1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1"/>
              <p:cNvSpPr/>
              <p:nvPr/>
            </p:nvSpPr>
            <p:spPr>
              <a:xfrm>
                <a:off x="6008150" y="941475"/>
                <a:ext cx="83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6" extrusionOk="0">
                    <a:moveTo>
                      <a:pt x="159" y="0"/>
                    </a:moveTo>
                    <a:cubicBezTo>
                      <a:pt x="73" y="0"/>
                      <a:pt x="0" y="87"/>
                      <a:pt x="0" y="173"/>
                    </a:cubicBezTo>
                    <a:cubicBezTo>
                      <a:pt x="0" y="259"/>
                      <a:pt x="73" y="345"/>
                      <a:pt x="159" y="345"/>
                    </a:cubicBezTo>
                    <a:cubicBezTo>
                      <a:pt x="259" y="345"/>
                      <a:pt x="331" y="259"/>
                      <a:pt x="331" y="173"/>
                    </a:cubicBezTo>
                    <a:cubicBezTo>
                      <a:pt x="331" y="87"/>
                      <a:pt x="259" y="0"/>
                      <a:pt x="1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1"/>
              <p:cNvSpPr/>
              <p:nvPr/>
            </p:nvSpPr>
            <p:spPr>
              <a:xfrm>
                <a:off x="6007800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2" y="0"/>
                      <a:pt x="1" y="73"/>
                      <a:pt x="1" y="173"/>
                    </a:cubicBezTo>
                    <a:cubicBezTo>
                      <a:pt x="1" y="274"/>
                      <a:pt x="72" y="360"/>
                      <a:pt x="173" y="360"/>
                    </a:cubicBezTo>
                    <a:cubicBezTo>
                      <a:pt x="273" y="360"/>
                      <a:pt x="345" y="274"/>
                      <a:pt x="345" y="173"/>
                    </a:cubicBezTo>
                    <a:cubicBezTo>
                      <a:pt x="345" y="73"/>
                      <a:pt x="273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1"/>
              <p:cNvSpPr/>
              <p:nvPr/>
            </p:nvSpPr>
            <p:spPr>
              <a:xfrm>
                <a:off x="6007425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8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8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1"/>
              <p:cNvSpPr/>
              <p:nvPr/>
            </p:nvSpPr>
            <p:spPr>
              <a:xfrm>
                <a:off x="6007075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101" y="1"/>
                      <a:pt x="1" y="87"/>
                      <a:pt x="1" y="202"/>
                    </a:cubicBezTo>
                    <a:cubicBezTo>
                      <a:pt x="1" y="302"/>
                      <a:pt x="101" y="388"/>
                      <a:pt x="202" y="388"/>
                    </a:cubicBezTo>
                    <a:cubicBezTo>
                      <a:pt x="317" y="388"/>
                      <a:pt x="403" y="302"/>
                      <a:pt x="403" y="202"/>
                    </a:cubicBezTo>
                    <a:cubicBezTo>
                      <a:pt x="403" y="87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1"/>
              <p:cNvSpPr/>
              <p:nvPr/>
            </p:nvSpPr>
            <p:spPr>
              <a:xfrm>
                <a:off x="6007075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7" y="332"/>
                      <a:pt x="417" y="217"/>
                    </a:cubicBezTo>
                    <a:cubicBezTo>
                      <a:pt x="417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1"/>
              <p:cNvSpPr/>
              <p:nvPr/>
            </p:nvSpPr>
            <p:spPr>
              <a:xfrm>
                <a:off x="6006700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46" y="432"/>
                      <a:pt x="432" y="346"/>
                      <a:pt x="432" y="217"/>
                    </a:cubicBezTo>
                    <a:cubicBezTo>
                      <a:pt x="432" y="102"/>
                      <a:pt x="346" y="1"/>
                      <a:pt x="2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1"/>
              <p:cNvSpPr/>
              <p:nvPr/>
            </p:nvSpPr>
            <p:spPr>
              <a:xfrm>
                <a:off x="6006375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1"/>
              <p:cNvSpPr/>
              <p:nvPr/>
            </p:nvSpPr>
            <p:spPr>
              <a:xfrm>
                <a:off x="60060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4" y="474"/>
                      <a:pt x="488" y="374"/>
                      <a:pt x="488" y="244"/>
                    </a:cubicBezTo>
                    <a:cubicBezTo>
                      <a:pt x="488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1"/>
              <p:cNvSpPr/>
              <p:nvPr/>
            </p:nvSpPr>
            <p:spPr>
              <a:xfrm>
                <a:off x="60060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5" y="504"/>
                    </a:cubicBezTo>
                    <a:cubicBezTo>
                      <a:pt x="389" y="504"/>
                      <a:pt x="503" y="389"/>
                      <a:pt x="503" y="259"/>
                    </a:cubicBezTo>
                    <a:cubicBezTo>
                      <a:pt x="503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41"/>
              <p:cNvSpPr/>
              <p:nvPr/>
            </p:nvSpPr>
            <p:spPr>
              <a:xfrm>
                <a:off x="6005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17" y="403"/>
                      <a:pt x="517" y="259"/>
                    </a:cubicBezTo>
                    <a:cubicBezTo>
                      <a:pt x="517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41"/>
              <p:cNvSpPr/>
              <p:nvPr/>
            </p:nvSpPr>
            <p:spPr>
              <a:xfrm>
                <a:off x="60052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1"/>
              <p:cNvSpPr/>
              <p:nvPr/>
            </p:nvSpPr>
            <p:spPr>
              <a:xfrm>
                <a:off x="6004925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1"/>
              <p:cNvSpPr/>
              <p:nvPr/>
            </p:nvSpPr>
            <p:spPr>
              <a:xfrm>
                <a:off x="60049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45" y="590"/>
                      <a:pt x="589" y="460"/>
                      <a:pt x="589" y="303"/>
                    </a:cubicBezTo>
                    <a:cubicBezTo>
                      <a:pt x="589" y="131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1"/>
              <p:cNvSpPr/>
              <p:nvPr/>
            </p:nvSpPr>
            <p:spPr>
              <a:xfrm>
                <a:off x="60045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75"/>
                      <a:pt x="131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1"/>
              <p:cNvSpPr/>
              <p:nvPr/>
            </p:nvSpPr>
            <p:spPr>
              <a:xfrm>
                <a:off x="6004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1"/>
              <p:cNvSpPr/>
              <p:nvPr/>
            </p:nvSpPr>
            <p:spPr>
              <a:xfrm>
                <a:off x="6004200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502"/>
                      <a:pt x="145" y="646"/>
                      <a:pt x="317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1"/>
              <p:cNvSpPr/>
              <p:nvPr/>
            </p:nvSpPr>
            <p:spPr>
              <a:xfrm>
                <a:off x="600382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32" y="0"/>
                    </a:moveTo>
                    <a:cubicBezTo>
                      <a:pt x="145" y="0"/>
                      <a:pt x="1" y="159"/>
                      <a:pt x="1" y="345"/>
                    </a:cubicBezTo>
                    <a:cubicBezTo>
                      <a:pt x="1" y="532"/>
                      <a:pt x="145" y="676"/>
                      <a:pt x="332" y="676"/>
                    </a:cubicBezTo>
                    <a:cubicBezTo>
                      <a:pt x="518" y="676"/>
                      <a:pt x="677" y="532"/>
                      <a:pt x="677" y="345"/>
                    </a:cubicBezTo>
                    <a:cubicBezTo>
                      <a:pt x="677" y="159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41"/>
              <p:cNvSpPr/>
              <p:nvPr/>
            </p:nvSpPr>
            <p:spPr>
              <a:xfrm>
                <a:off x="6003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45" y="690"/>
                    </a:cubicBezTo>
                    <a:cubicBezTo>
                      <a:pt x="546" y="690"/>
                      <a:pt x="690" y="532"/>
                      <a:pt x="690" y="345"/>
                    </a:cubicBezTo>
                    <a:cubicBezTo>
                      <a:pt x="690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41"/>
              <p:cNvSpPr/>
              <p:nvPr/>
            </p:nvSpPr>
            <p:spPr>
              <a:xfrm>
                <a:off x="60031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41"/>
              <p:cNvSpPr/>
              <p:nvPr/>
            </p:nvSpPr>
            <p:spPr>
              <a:xfrm>
                <a:off x="600312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60" y="732"/>
                    </a:cubicBezTo>
                    <a:cubicBezTo>
                      <a:pt x="561" y="732"/>
                      <a:pt x="733" y="575"/>
                      <a:pt x="733" y="359"/>
                    </a:cubicBezTo>
                    <a:cubicBezTo>
                      <a:pt x="733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41"/>
              <p:cNvSpPr/>
              <p:nvPr/>
            </p:nvSpPr>
            <p:spPr>
              <a:xfrm>
                <a:off x="6002775" y="1612900"/>
                <a:ext cx="154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763" extrusionOk="0">
                    <a:moveTo>
                      <a:pt x="374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58" y="762"/>
                      <a:pt x="374" y="762"/>
                    </a:cubicBezTo>
                    <a:cubicBezTo>
                      <a:pt x="460" y="533"/>
                      <a:pt x="531" y="317"/>
                      <a:pt x="617" y="87"/>
                    </a:cubicBezTo>
                    <a:cubicBezTo>
                      <a:pt x="546" y="44"/>
                      <a:pt x="46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41"/>
              <p:cNvSpPr/>
              <p:nvPr/>
            </p:nvSpPr>
            <p:spPr>
              <a:xfrm>
                <a:off x="5982300" y="914550"/>
                <a:ext cx="182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44" extrusionOk="0">
                    <a:moveTo>
                      <a:pt x="73" y="1"/>
                    </a:moveTo>
                    <a:lnTo>
                      <a:pt x="73" y="1"/>
                    </a:lnTo>
                    <a:cubicBezTo>
                      <a:pt x="44" y="15"/>
                      <a:pt x="29" y="30"/>
                      <a:pt x="0" y="43"/>
                    </a:cubicBezTo>
                    <a:cubicBezTo>
                      <a:pt x="29" y="30"/>
                      <a:pt x="58" y="15"/>
                      <a:pt x="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1"/>
              <p:cNvSpPr/>
              <p:nvPr/>
            </p:nvSpPr>
            <p:spPr>
              <a:xfrm>
                <a:off x="5976925" y="941475"/>
                <a:ext cx="82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46" extrusionOk="0">
                    <a:moveTo>
                      <a:pt x="173" y="0"/>
                    </a:moveTo>
                    <a:cubicBezTo>
                      <a:pt x="72" y="0"/>
                      <a:pt x="0" y="87"/>
                      <a:pt x="0" y="173"/>
                    </a:cubicBezTo>
                    <a:cubicBezTo>
                      <a:pt x="0" y="259"/>
                      <a:pt x="72" y="345"/>
                      <a:pt x="173" y="345"/>
                    </a:cubicBezTo>
                    <a:cubicBezTo>
                      <a:pt x="259" y="345"/>
                      <a:pt x="330" y="259"/>
                      <a:pt x="330" y="173"/>
                    </a:cubicBezTo>
                    <a:cubicBezTo>
                      <a:pt x="330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1"/>
              <p:cNvSpPr/>
              <p:nvPr/>
            </p:nvSpPr>
            <p:spPr>
              <a:xfrm>
                <a:off x="5976925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2" y="0"/>
                      <a:pt x="0" y="73"/>
                      <a:pt x="0" y="173"/>
                    </a:cubicBezTo>
                    <a:cubicBezTo>
                      <a:pt x="0" y="274"/>
                      <a:pt x="72" y="360"/>
                      <a:pt x="173" y="360"/>
                    </a:cubicBezTo>
                    <a:cubicBezTo>
                      <a:pt x="273" y="360"/>
                      <a:pt x="345" y="274"/>
                      <a:pt x="345" y="173"/>
                    </a:cubicBezTo>
                    <a:cubicBezTo>
                      <a:pt x="345" y="73"/>
                      <a:pt x="273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1"/>
              <p:cNvSpPr/>
              <p:nvPr/>
            </p:nvSpPr>
            <p:spPr>
              <a:xfrm>
                <a:off x="5976550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8" y="1"/>
                    </a:moveTo>
                    <a:cubicBezTo>
                      <a:pt x="87" y="1"/>
                      <a:pt x="0" y="87"/>
                      <a:pt x="0" y="187"/>
                    </a:cubicBezTo>
                    <a:cubicBezTo>
                      <a:pt x="0" y="302"/>
                      <a:pt x="87" y="374"/>
                      <a:pt x="188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1"/>
              <p:cNvSpPr/>
              <p:nvPr/>
            </p:nvSpPr>
            <p:spPr>
              <a:xfrm>
                <a:off x="5976200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02" y="388"/>
                      <a:pt x="403" y="302"/>
                      <a:pt x="403" y="202"/>
                    </a:cubicBezTo>
                    <a:cubicBezTo>
                      <a:pt x="403" y="87"/>
                      <a:pt x="302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1"/>
              <p:cNvSpPr/>
              <p:nvPr/>
            </p:nvSpPr>
            <p:spPr>
              <a:xfrm>
                <a:off x="597582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32"/>
                      <a:pt x="102" y="418"/>
                      <a:pt x="217" y="418"/>
                    </a:cubicBezTo>
                    <a:cubicBezTo>
                      <a:pt x="332" y="418"/>
                      <a:pt x="418" y="332"/>
                      <a:pt x="418" y="217"/>
                    </a:cubicBezTo>
                    <a:cubicBezTo>
                      <a:pt x="418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1"/>
              <p:cNvSpPr/>
              <p:nvPr/>
            </p:nvSpPr>
            <p:spPr>
              <a:xfrm>
                <a:off x="59758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46"/>
                      <a:pt x="87" y="432"/>
                      <a:pt x="217" y="432"/>
                    </a:cubicBezTo>
                    <a:cubicBezTo>
                      <a:pt x="332" y="432"/>
                      <a:pt x="432" y="346"/>
                      <a:pt x="432" y="217"/>
                    </a:cubicBezTo>
                    <a:cubicBezTo>
                      <a:pt x="432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1"/>
              <p:cNvSpPr/>
              <p:nvPr/>
            </p:nvSpPr>
            <p:spPr>
              <a:xfrm>
                <a:off x="59754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59" y="460"/>
                      <a:pt x="461" y="359"/>
                      <a:pt x="461" y="230"/>
                    </a:cubicBezTo>
                    <a:cubicBezTo>
                      <a:pt x="461" y="115"/>
                      <a:pt x="359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41"/>
              <p:cNvSpPr/>
              <p:nvPr/>
            </p:nvSpPr>
            <p:spPr>
              <a:xfrm>
                <a:off x="5975125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3" y="474"/>
                      <a:pt x="488" y="374"/>
                      <a:pt x="488" y="244"/>
                    </a:cubicBezTo>
                    <a:cubicBezTo>
                      <a:pt x="488" y="100"/>
                      <a:pt x="373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41"/>
              <p:cNvSpPr/>
              <p:nvPr/>
            </p:nvSpPr>
            <p:spPr>
              <a:xfrm>
                <a:off x="59747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41"/>
              <p:cNvSpPr/>
              <p:nvPr/>
            </p:nvSpPr>
            <p:spPr>
              <a:xfrm>
                <a:off x="597477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41"/>
              <p:cNvSpPr/>
              <p:nvPr/>
            </p:nvSpPr>
            <p:spPr>
              <a:xfrm>
                <a:off x="59744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1"/>
              <p:cNvSpPr/>
              <p:nvPr/>
            </p:nvSpPr>
            <p:spPr>
              <a:xfrm>
                <a:off x="5974050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1"/>
              <p:cNvSpPr/>
              <p:nvPr/>
            </p:nvSpPr>
            <p:spPr>
              <a:xfrm>
                <a:off x="59736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3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60"/>
                      <a:pt x="144" y="590"/>
                      <a:pt x="303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1"/>
              <p:cNvSpPr/>
              <p:nvPr/>
            </p:nvSpPr>
            <p:spPr>
              <a:xfrm>
                <a:off x="59736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1"/>
              <p:cNvSpPr/>
              <p:nvPr/>
            </p:nvSpPr>
            <p:spPr>
              <a:xfrm>
                <a:off x="59733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1"/>
              <p:cNvSpPr/>
              <p:nvPr/>
            </p:nvSpPr>
            <p:spPr>
              <a:xfrm>
                <a:off x="59729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2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2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1"/>
              <p:cNvSpPr/>
              <p:nvPr/>
            </p:nvSpPr>
            <p:spPr>
              <a:xfrm>
                <a:off x="59726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7" y="0"/>
                      <a:pt x="0" y="159"/>
                      <a:pt x="0" y="345"/>
                    </a:cubicBezTo>
                    <a:cubicBezTo>
                      <a:pt x="0" y="532"/>
                      <a:pt x="157" y="676"/>
                      <a:pt x="345" y="676"/>
                    </a:cubicBezTo>
                    <a:cubicBezTo>
                      <a:pt x="531" y="676"/>
                      <a:pt x="675" y="532"/>
                      <a:pt x="675" y="345"/>
                    </a:cubicBezTo>
                    <a:cubicBezTo>
                      <a:pt x="675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1"/>
              <p:cNvSpPr/>
              <p:nvPr/>
            </p:nvSpPr>
            <p:spPr>
              <a:xfrm>
                <a:off x="597262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1" y="690"/>
                      <a:pt x="689" y="532"/>
                      <a:pt x="689" y="345"/>
                    </a:cubicBezTo>
                    <a:cubicBezTo>
                      <a:pt x="689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1"/>
              <p:cNvSpPr/>
              <p:nvPr/>
            </p:nvSpPr>
            <p:spPr>
              <a:xfrm>
                <a:off x="59722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1"/>
              <p:cNvSpPr/>
              <p:nvPr/>
            </p:nvSpPr>
            <p:spPr>
              <a:xfrm>
                <a:off x="59719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41"/>
              <p:cNvSpPr/>
              <p:nvPr/>
            </p:nvSpPr>
            <p:spPr>
              <a:xfrm>
                <a:off x="59715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89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41"/>
              <p:cNvSpPr/>
              <p:nvPr/>
            </p:nvSpPr>
            <p:spPr>
              <a:xfrm>
                <a:off x="59715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1"/>
              <p:cNvSpPr/>
              <p:nvPr/>
            </p:nvSpPr>
            <p:spPr>
              <a:xfrm>
                <a:off x="5946050" y="941475"/>
                <a:ext cx="82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46" extrusionOk="0">
                    <a:moveTo>
                      <a:pt x="158" y="0"/>
                    </a:moveTo>
                    <a:cubicBezTo>
                      <a:pt x="71" y="0"/>
                      <a:pt x="0" y="87"/>
                      <a:pt x="0" y="173"/>
                    </a:cubicBezTo>
                    <a:cubicBezTo>
                      <a:pt x="0" y="259"/>
                      <a:pt x="71" y="345"/>
                      <a:pt x="158" y="345"/>
                    </a:cubicBezTo>
                    <a:cubicBezTo>
                      <a:pt x="259" y="345"/>
                      <a:pt x="330" y="259"/>
                      <a:pt x="330" y="173"/>
                    </a:cubicBezTo>
                    <a:cubicBezTo>
                      <a:pt x="330" y="87"/>
                      <a:pt x="259" y="0"/>
                      <a:pt x="15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1"/>
              <p:cNvSpPr/>
              <p:nvPr/>
            </p:nvSpPr>
            <p:spPr>
              <a:xfrm>
                <a:off x="5945675" y="975225"/>
                <a:ext cx="90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73" y="0"/>
                    </a:moveTo>
                    <a:cubicBezTo>
                      <a:pt x="86" y="0"/>
                      <a:pt x="0" y="73"/>
                      <a:pt x="0" y="173"/>
                    </a:cubicBezTo>
                    <a:cubicBezTo>
                      <a:pt x="0" y="274"/>
                      <a:pt x="86" y="360"/>
                      <a:pt x="173" y="360"/>
                    </a:cubicBezTo>
                    <a:cubicBezTo>
                      <a:pt x="274" y="360"/>
                      <a:pt x="360" y="274"/>
                      <a:pt x="360" y="173"/>
                    </a:cubicBezTo>
                    <a:cubicBezTo>
                      <a:pt x="360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1"/>
              <p:cNvSpPr/>
              <p:nvPr/>
            </p:nvSpPr>
            <p:spPr>
              <a:xfrm>
                <a:off x="594532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7" y="374"/>
                    </a:cubicBezTo>
                    <a:cubicBezTo>
                      <a:pt x="302" y="374"/>
                      <a:pt x="374" y="302"/>
                      <a:pt x="374" y="187"/>
                    </a:cubicBezTo>
                    <a:cubicBezTo>
                      <a:pt x="374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41"/>
              <p:cNvSpPr/>
              <p:nvPr/>
            </p:nvSpPr>
            <p:spPr>
              <a:xfrm>
                <a:off x="5945325" y="10423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187" y="388"/>
                    </a:cubicBezTo>
                    <a:cubicBezTo>
                      <a:pt x="302" y="388"/>
                      <a:pt x="388" y="302"/>
                      <a:pt x="388" y="202"/>
                    </a:cubicBezTo>
                    <a:cubicBezTo>
                      <a:pt x="388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41"/>
              <p:cNvSpPr/>
              <p:nvPr/>
            </p:nvSpPr>
            <p:spPr>
              <a:xfrm>
                <a:off x="5944950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8" y="332"/>
                      <a:pt x="418" y="217"/>
                    </a:cubicBezTo>
                    <a:cubicBezTo>
                      <a:pt x="418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1"/>
              <p:cNvSpPr/>
              <p:nvPr/>
            </p:nvSpPr>
            <p:spPr>
              <a:xfrm>
                <a:off x="5944600" y="1109500"/>
                <a:ext cx="11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32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46"/>
                      <a:pt x="101" y="432"/>
                      <a:pt x="216" y="432"/>
                    </a:cubicBezTo>
                    <a:cubicBezTo>
                      <a:pt x="345" y="432"/>
                      <a:pt x="445" y="346"/>
                      <a:pt x="445" y="217"/>
                    </a:cubicBezTo>
                    <a:cubicBezTo>
                      <a:pt x="445" y="102"/>
                      <a:pt x="345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1"/>
              <p:cNvSpPr/>
              <p:nvPr/>
            </p:nvSpPr>
            <p:spPr>
              <a:xfrm>
                <a:off x="594422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16" y="0"/>
                      <a:pt x="1" y="115"/>
                      <a:pt x="1" y="230"/>
                    </a:cubicBezTo>
                    <a:cubicBezTo>
                      <a:pt x="1" y="359"/>
                      <a:pt x="116" y="460"/>
                      <a:pt x="231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41"/>
              <p:cNvSpPr/>
              <p:nvPr/>
            </p:nvSpPr>
            <p:spPr>
              <a:xfrm>
                <a:off x="5944225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31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31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41"/>
              <p:cNvSpPr/>
              <p:nvPr/>
            </p:nvSpPr>
            <p:spPr>
              <a:xfrm>
                <a:off x="594390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44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4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4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41"/>
              <p:cNvSpPr/>
              <p:nvPr/>
            </p:nvSpPr>
            <p:spPr>
              <a:xfrm>
                <a:off x="5943525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41"/>
              <p:cNvSpPr/>
              <p:nvPr/>
            </p:nvSpPr>
            <p:spPr>
              <a:xfrm>
                <a:off x="5943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41"/>
              <p:cNvSpPr/>
              <p:nvPr/>
            </p:nvSpPr>
            <p:spPr>
              <a:xfrm>
                <a:off x="5943175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73" y="560"/>
                    </a:cubicBezTo>
                    <a:cubicBezTo>
                      <a:pt x="431" y="560"/>
                      <a:pt x="560" y="432"/>
                      <a:pt x="560" y="288"/>
                    </a:cubicBezTo>
                    <a:cubicBezTo>
                      <a:pt x="560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41"/>
              <p:cNvSpPr/>
              <p:nvPr/>
            </p:nvSpPr>
            <p:spPr>
              <a:xfrm>
                <a:off x="5942800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41"/>
              <p:cNvSpPr/>
              <p:nvPr/>
            </p:nvSpPr>
            <p:spPr>
              <a:xfrm>
                <a:off x="5942450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02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02" y="604"/>
                    </a:cubicBezTo>
                    <a:cubicBezTo>
                      <a:pt x="474" y="604"/>
                      <a:pt x="618" y="475"/>
                      <a:pt x="618" y="303"/>
                    </a:cubicBezTo>
                    <a:cubicBezTo>
                      <a:pt x="618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41"/>
              <p:cNvSpPr/>
              <p:nvPr/>
            </p:nvSpPr>
            <p:spPr>
              <a:xfrm>
                <a:off x="5942450" y="1411500"/>
                <a:ext cx="154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3" extrusionOk="0">
                    <a:moveTo>
                      <a:pt x="302" y="0"/>
                    </a:moveTo>
                    <a:cubicBezTo>
                      <a:pt x="129" y="0"/>
                      <a:pt x="1" y="144"/>
                      <a:pt x="1" y="316"/>
                    </a:cubicBezTo>
                    <a:cubicBezTo>
                      <a:pt x="1" y="488"/>
                      <a:pt x="129" y="632"/>
                      <a:pt x="302" y="632"/>
                    </a:cubicBezTo>
                    <a:cubicBezTo>
                      <a:pt x="489" y="632"/>
                      <a:pt x="618" y="488"/>
                      <a:pt x="618" y="316"/>
                    </a:cubicBezTo>
                    <a:cubicBezTo>
                      <a:pt x="618" y="144"/>
                      <a:pt x="489" y="0"/>
                      <a:pt x="30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41"/>
              <p:cNvSpPr/>
              <p:nvPr/>
            </p:nvSpPr>
            <p:spPr>
              <a:xfrm>
                <a:off x="59420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17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41"/>
              <p:cNvSpPr/>
              <p:nvPr/>
            </p:nvSpPr>
            <p:spPr>
              <a:xfrm>
                <a:off x="59417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76"/>
                      <a:pt x="331" y="676"/>
                    </a:cubicBezTo>
                    <a:cubicBezTo>
                      <a:pt x="518" y="676"/>
                      <a:pt x="675" y="532"/>
                      <a:pt x="675" y="345"/>
                    </a:cubicBezTo>
                    <a:cubicBezTo>
                      <a:pt x="675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41"/>
              <p:cNvSpPr/>
              <p:nvPr/>
            </p:nvSpPr>
            <p:spPr>
              <a:xfrm>
                <a:off x="5941350" y="1512375"/>
                <a:ext cx="176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0" extrusionOk="0">
                    <a:moveTo>
                      <a:pt x="346" y="0"/>
                    </a:moveTo>
                    <a:cubicBezTo>
                      <a:pt x="160" y="0"/>
                      <a:pt x="1" y="159"/>
                      <a:pt x="1" y="345"/>
                    </a:cubicBezTo>
                    <a:cubicBezTo>
                      <a:pt x="1" y="532"/>
                      <a:pt x="160" y="690"/>
                      <a:pt x="346" y="690"/>
                    </a:cubicBezTo>
                    <a:cubicBezTo>
                      <a:pt x="547" y="690"/>
                      <a:pt x="705" y="532"/>
                      <a:pt x="705" y="345"/>
                    </a:cubicBezTo>
                    <a:cubicBezTo>
                      <a:pt x="705" y="159"/>
                      <a:pt x="547" y="0"/>
                      <a:pt x="3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41"/>
              <p:cNvSpPr/>
              <p:nvPr/>
            </p:nvSpPr>
            <p:spPr>
              <a:xfrm>
                <a:off x="5941350" y="1545775"/>
                <a:ext cx="1765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19" extrusionOk="0">
                    <a:moveTo>
                      <a:pt x="346" y="1"/>
                    </a:moveTo>
                    <a:cubicBezTo>
                      <a:pt x="160" y="1"/>
                      <a:pt x="1" y="158"/>
                      <a:pt x="1" y="359"/>
                    </a:cubicBezTo>
                    <a:cubicBezTo>
                      <a:pt x="1" y="560"/>
                      <a:pt x="160" y="719"/>
                      <a:pt x="346" y="719"/>
                    </a:cubicBezTo>
                    <a:cubicBezTo>
                      <a:pt x="547" y="719"/>
                      <a:pt x="705" y="560"/>
                      <a:pt x="705" y="359"/>
                    </a:cubicBezTo>
                    <a:cubicBezTo>
                      <a:pt x="705" y="158"/>
                      <a:pt x="547" y="1"/>
                      <a:pt x="34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41"/>
              <p:cNvSpPr/>
              <p:nvPr/>
            </p:nvSpPr>
            <p:spPr>
              <a:xfrm>
                <a:off x="594102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75"/>
                      <a:pt x="158" y="732"/>
                      <a:pt x="359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41"/>
              <p:cNvSpPr/>
              <p:nvPr/>
            </p:nvSpPr>
            <p:spPr>
              <a:xfrm>
                <a:off x="59406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41"/>
              <p:cNvSpPr/>
              <p:nvPr/>
            </p:nvSpPr>
            <p:spPr>
              <a:xfrm>
                <a:off x="5940300" y="1646650"/>
                <a:ext cx="197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90" y="604"/>
                      <a:pt x="790" y="389"/>
                    </a:cubicBezTo>
                    <a:cubicBezTo>
                      <a:pt x="790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41"/>
              <p:cNvSpPr/>
              <p:nvPr/>
            </p:nvSpPr>
            <p:spPr>
              <a:xfrm>
                <a:off x="5940300" y="1685425"/>
                <a:ext cx="21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390" extrusionOk="0">
                    <a:moveTo>
                      <a:pt x="43" y="1"/>
                    </a:moveTo>
                    <a:cubicBezTo>
                      <a:pt x="14" y="58"/>
                      <a:pt x="0" y="116"/>
                      <a:pt x="0" y="188"/>
                    </a:cubicBezTo>
                    <a:cubicBezTo>
                      <a:pt x="0" y="259"/>
                      <a:pt x="14" y="332"/>
                      <a:pt x="58" y="389"/>
                    </a:cubicBezTo>
                    <a:cubicBezTo>
                      <a:pt x="87" y="259"/>
                      <a:pt x="72" y="131"/>
                      <a:pt x="4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41"/>
              <p:cNvSpPr/>
              <p:nvPr/>
            </p:nvSpPr>
            <p:spPr>
              <a:xfrm>
                <a:off x="5914800" y="975225"/>
                <a:ext cx="86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61" extrusionOk="0">
                    <a:moveTo>
                      <a:pt x="173" y="0"/>
                    </a:moveTo>
                    <a:cubicBezTo>
                      <a:pt x="73" y="0"/>
                      <a:pt x="0" y="73"/>
                      <a:pt x="0" y="173"/>
                    </a:cubicBezTo>
                    <a:cubicBezTo>
                      <a:pt x="0" y="274"/>
                      <a:pt x="73" y="360"/>
                      <a:pt x="173" y="360"/>
                    </a:cubicBezTo>
                    <a:cubicBezTo>
                      <a:pt x="274" y="360"/>
                      <a:pt x="345" y="274"/>
                      <a:pt x="345" y="173"/>
                    </a:cubicBezTo>
                    <a:cubicBezTo>
                      <a:pt x="345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41"/>
              <p:cNvSpPr/>
              <p:nvPr/>
            </p:nvSpPr>
            <p:spPr>
              <a:xfrm>
                <a:off x="5914450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7" y="1"/>
                      <a:pt x="0" y="87"/>
                      <a:pt x="0" y="187"/>
                    </a:cubicBezTo>
                    <a:cubicBezTo>
                      <a:pt x="0" y="302"/>
                      <a:pt x="87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41"/>
              <p:cNvSpPr/>
              <p:nvPr/>
            </p:nvSpPr>
            <p:spPr>
              <a:xfrm>
                <a:off x="5914075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87" y="1"/>
                      <a:pt x="0" y="87"/>
                      <a:pt x="0" y="202"/>
                    </a:cubicBezTo>
                    <a:cubicBezTo>
                      <a:pt x="0" y="302"/>
                      <a:pt x="87" y="388"/>
                      <a:pt x="202" y="388"/>
                    </a:cubicBezTo>
                    <a:cubicBezTo>
                      <a:pt x="316" y="388"/>
                      <a:pt x="403" y="302"/>
                      <a:pt x="403" y="202"/>
                    </a:cubicBezTo>
                    <a:cubicBezTo>
                      <a:pt x="403" y="87"/>
                      <a:pt x="316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41"/>
              <p:cNvSpPr/>
              <p:nvPr/>
            </p:nvSpPr>
            <p:spPr>
              <a:xfrm>
                <a:off x="591407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2" y="1"/>
                    </a:moveTo>
                    <a:cubicBezTo>
                      <a:pt x="87" y="1"/>
                      <a:pt x="0" y="102"/>
                      <a:pt x="0" y="217"/>
                    </a:cubicBezTo>
                    <a:cubicBezTo>
                      <a:pt x="0" y="332"/>
                      <a:pt x="87" y="418"/>
                      <a:pt x="202" y="418"/>
                    </a:cubicBezTo>
                    <a:cubicBezTo>
                      <a:pt x="316" y="418"/>
                      <a:pt x="418" y="332"/>
                      <a:pt x="418" y="217"/>
                    </a:cubicBezTo>
                    <a:cubicBezTo>
                      <a:pt x="418" y="102"/>
                      <a:pt x="316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41"/>
              <p:cNvSpPr/>
              <p:nvPr/>
            </p:nvSpPr>
            <p:spPr>
              <a:xfrm>
                <a:off x="59137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46"/>
                      <a:pt x="101" y="432"/>
                      <a:pt x="216" y="432"/>
                    </a:cubicBezTo>
                    <a:cubicBezTo>
                      <a:pt x="330" y="432"/>
                      <a:pt x="432" y="346"/>
                      <a:pt x="432" y="217"/>
                    </a:cubicBezTo>
                    <a:cubicBezTo>
                      <a:pt x="432" y="102"/>
                      <a:pt x="330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41"/>
              <p:cNvSpPr/>
              <p:nvPr/>
            </p:nvSpPr>
            <p:spPr>
              <a:xfrm>
                <a:off x="59133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2" y="0"/>
                      <a:pt x="1" y="115"/>
                      <a:pt x="1" y="230"/>
                    </a:cubicBezTo>
                    <a:cubicBezTo>
                      <a:pt x="1" y="359"/>
                      <a:pt x="102" y="460"/>
                      <a:pt x="231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41"/>
              <p:cNvSpPr/>
              <p:nvPr/>
            </p:nvSpPr>
            <p:spPr>
              <a:xfrm>
                <a:off x="5913000" y="1176675"/>
                <a:ext cx="122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4" extrusionOk="0">
                    <a:moveTo>
                      <a:pt x="245" y="0"/>
                    </a:moveTo>
                    <a:cubicBezTo>
                      <a:pt x="116" y="0"/>
                      <a:pt x="1" y="100"/>
                      <a:pt x="1" y="244"/>
                    </a:cubicBezTo>
                    <a:cubicBezTo>
                      <a:pt x="1" y="374"/>
                      <a:pt x="116" y="474"/>
                      <a:pt x="245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41"/>
              <p:cNvSpPr/>
              <p:nvPr/>
            </p:nvSpPr>
            <p:spPr>
              <a:xfrm>
                <a:off x="59130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01" y="0"/>
                      <a:pt x="1" y="115"/>
                      <a:pt x="1" y="259"/>
                    </a:cubicBezTo>
                    <a:cubicBezTo>
                      <a:pt x="1" y="389"/>
                      <a:pt x="101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41"/>
              <p:cNvSpPr/>
              <p:nvPr/>
            </p:nvSpPr>
            <p:spPr>
              <a:xfrm>
                <a:off x="5912625" y="1243800"/>
                <a:ext cx="129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18" extrusionOk="0">
                    <a:moveTo>
                      <a:pt x="260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60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41"/>
              <p:cNvSpPr/>
              <p:nvPr/>
            </p:nvSpPr>
            <p:spPr>
              <a:xfrm>
                <a:off x="59123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41"/>
              <p:cNvSpPr/>
              <p:nvPr/>
            </p:nvSpPr>
            <p:spPr>
              <a:xfrm>
                <a:off x="59119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8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8" y="560"/>
                    </a:cubicBezTo>
                    <a:cubicBezTo>
                      <a:pt x="446" y="560"/>
                      <a:pt x="575" y="432"/>
                      <a:pt x="575" y="288"/>
                    </a:cubicBezTo>
                    <a:cubicBezTo>
                      <a:pt x="575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41"/>
              <p:cNvSpPr/>
              <p:nvPr/>
            </p:nvSpPr>
            <p:spPr>
              <a:xfrm>
                <a:off x="591192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46" y="590"/>
                      <a:pt x="590" y="460"/>
                      <a:pt x="590" y="303"/>
                    </a:cubicBezTo>
                    <a:cubicBezTo>
                      <a:pt x="590" y="131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41"/>
              <p:cNvSpPr/>
              <p:nvPr/>
            </p:nvSpPr>
            <p:spPr>
              <a:xfrm>
                <a:off x="59115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75"/>
                      <a:pt x="129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1"/>
              <p:cNvSpPr/>
              <p:nvPr/>
            </p:nvSpPr>
            <p:spPr>
              <a:xfrm>
                <a:off x="5911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1"/>
              <p:cNvSpPr/>
              <p:nvPr/>
            </p:nvSpPr>
            <p:spPr>
              <a:xfrm>
                <a:off x="59108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58" y="0"/>
                      <a:pt x="1" y="144"/>
                      <a:pt x="1" y="316"/>
                    </a:cubicBezTo>
                    <a:cubicBezTo>
                      <a:pt x="1" y="502"/>
                      <a:pt x="158" y="646"/>
                      <a:pt x="331" y="646"/>
                    </a:cubicBezTo>
                    <a:cubicBezTo>
                      <a:pt x="518" y="646"/>
                      <a:pt x="661" y="502"/>
                      <a:pt x="661" y="316"/>
                    </a:cubicBezTo>
                    <a:cubicBezTo>
                      <a:pt x="661" y="144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1"/>
              <p:cNvSpPr/>
              <p:nvPr/>
            </p:nvSpPr>
            <p:spPr>
              <a:xfrm>
                <a:off x="5910850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61" y="532"/>
                      <a:pt x="661" y="345"/>
                    </a:cubicBezTo>
                    <a:cubicBezTo>
                      <a:pt x="661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1"/>
              <p:cNvSpPr/>
              <p:nvPr/>
            </p:nvSpPr>
            <p:spPr>
              <a:xfrm>
                <a:off x="59104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6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6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1"/>
              <p:cNvSpPr/>
              <p:nvPr/>
            </p:nvSpPr>
            <p:spPr>
              <a:xfrm>
                <a:off x="59101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7" y="1"/>
                      <a:pt x="0" y="158"/>
                      <a:pt x="0" y="359"/>
                    </a:cubicBezTo>
                    <a:cubicBezTo>
                      <a:pt x="0" y="560"/>
                      <a:pt x="157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1"/>
              <p:cNvSpPr/>
              <p:nvPr/>
            </p:nvSpPr>
            <p:spPr>
              <a:xfrm>
                <a:off x="5909775" y="1579525"/>
                <a:ext cx="186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33" extrusionOk="0">
                    <a:moveTo>
                      <a:pt x="374" y="1"/>
                    </a:moveTo>
                    <a:cubicBezTo>
                      <a:pt x="172" y="1"/>
                      <a:pt x="0" y="158"/>
                      <a:pt x="0" y="359"/>
                    </a:cubicBezTo>
                    <a:cubicBezTo>
                      <a:pt x="0" y="575"/>
                      <a:pt x="172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1"/>
              <p:cNvSpPr/>
              <p:nvPr/>
            </p:nvSpPr>
            <p:spPr>
              <a:xfrm>
                <a:off x="5909775" y="1612900"/>
                <a:ext cx="186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63" extrusionOk="0">
                    <a:moveTo>
                      <a:pt x="374" y="1"/>
                    </a:moveTo>
                    <a:cubicBezTo>
                      <a:pt x="159" y="1"/>
                      <a:pt x="0" y="173"/>
                      <a:pt x="0" y="389"/>
                    </a:cubicBezTo>
                    <a:cubicBezTo>
                      <a:pt x="0" y="590"/>
                      <a:pt x="159" y="762"/>
                      <a:pt x="374" y="762"/>
                    </a:cubicBezTo>
                    <a:cubicBezTo>
                      <a:pt x="590" y="762"/>
                      <a:pt x="747" y="590"/>
                      <a:pt x="747" y="389"/>
                    </a:cubicBezTo>
                    <a:cubicBezTo>
                      <a:pt x="747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41"/>
              <p:cNvSpPr/>
              <p:nvPr/>
            </p:nvSpPr>
            <p:spPr>
              <a:xfrm>
                <a:off x="59094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41"/>
              <p:cNvSpPr/>
              <p:nvPr/>
            </p:nvSpPr>
            <p:spPr>
              <a:xfrm>
                <a:off x="59090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8" y="1"/>
                      <a:pt x="0" y="187"/>
                      <a:pt x="0" y="403"/>
                    </a:cubicBezTo>
                    <a:cubicBezTo>
                      <a:pt x="0" y="618"/>
                      <a:pt x="188" y="805"/>
                      <a:pt x="403" y="805"/>
                    </a:cubicBezTo>
                    <a:cubicBezTo>
                      <a:pt x="619" y="805"/>
                      <a:pt x="805" y="618"/>
                      <a:pt x="805" y="403"/>
                    </a:cubicBezTo>
                    <a:cubicBezTo>
                      <a:pt x="805" y="187"/>
                      <a:pt x="619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41"/>
              <p:cNvSpPr/>
              <p:nvPr/>
            </p:nvSpPr>
            <p:spPr>
              <a:xfrm>
                <a:off x="5908700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6" y="818"/>
                      <a:pt x="834" y="632"/>
                      <a:pt x="834" y="402"/>
                    </a:cubicBezTo>
                    <a:cubicBezTo>
                      <a:pt x="834" y="186"/>
                      <a:pt x="646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41"/>
              <p:cNvSpPr/>
              <p:nvPr/>
            </p:nvSpPr>
            <p:spPr>
              <a:xfrm>
                <a:off x="5908700" y="1747200"/>
                <a:ext cx="147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33" extrusionOk="0">
                    <a:moveTo>
                      <a:pt x="417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503"/>
                      <a:pt x="14" y="575"/>
                      <a:pt x="58" y="632"/>
                    </a:cubicBezTo>
                    <a:cubicBezTo>
                      <a:pt x="273" y="488"/>
                      <a:pt x="445" y="287"/>
                      <a:pt x="589" y="44"/>
                    </a:cubicBezTo>
                    <a:cubicBezTo>
                      <a:pt x="531" y="15"/>
                      <a:pt x="474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1"/>
              <p:cNvSpPr/>
              <p:nvPr/>
            </p:nvSpPr>
            <p:spPr>
              <a:xfrm>
                <a:off x="5883575" y="975950"/>
                <a:ext cx="89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2" extrusionOk="0">
                    <a:moveTo>
                      <a:pt x="273" y="0"/>
                    </a:moveTo>
                    <a:cubicBezTo>
                      <a:pt x="186" y="44"/>
                      <a:pt x="86" y="101"/>
                      <a:pt x="0" y="144"/>
                    </a:cubicBezTo>
                    <a:cubicBezTo>
                      <a:pt x="0" y="245"/>
                      <a:pt x="86" y="331"/>
                      <a:pt x="186" y="331"/>
                    </a:cubicBezTo>
                    <a:cubicBezTo>
                      <a:pt x="273" y="331"/>
                      <a:pt x="359" y="245"/>
                      <a:pt x="359" y="144"/>
                    </a:cubicBezTo>
                    <a:cubicBezTo>
                      <a:pt x="359" y="86"/>
                      <a:pt x="316" y="29"/>
                      <a:pt x="2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1"/>
              <p:cNvSpPr/>
              <p:nvPr/>
            </p:nvSpPr>
            <p:spPr>
              <a:xfrm>
                <a:off x="588357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6" y="1"/>
                    </a:moveTo>
                    <a:cubicBezTo>
                      <a:pt x="71" y="1"/>
                      <a:pt x="0" y="87"/>
                      <a:pt x="0" y="187"/>
                    </a:cubicBezTo>
                    <a:cubicBezTo>
                      <a:pt x="0" y="302"/>
                      <a:pt x="71" y="374"/>
                      <a:pt x="186" y="374"/>
                    </a:cubicBezTo>
                    <a:cubicBezTo>
                      <a:pt x="287" y="374"/>
                      <a:pt x="374" y="302"/>
                      <a:pt x="374" y="187"/>
                    </a:cubicBezTo>
                    <a:cubicBezTo>
                      <a:pt x="374" y="87"/>
                      <a:pt x="287" y="1"/>
                      <a:pt x="18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1"/>
              <p:cNvSpPr/>
              <p:nvPr/>
            </p:nvSpPr>
            <p:spPr>
              <a:xfrm>
                <a:off x="5883200" y="1042375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02" y="388"/>
                      <a:pt x="389" y="302"/>
                      <a:pt x="389" y="202"/>
                    </a:cubicBezTo>
                    <a:cubicBezTo>
                      <a:pt x="389" y="87"/>
                      <a:pt x="302" y="1"/>
                      <a:pt x="2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1"/>
              <p:cNvSpPr/>
              <p:nvPr/>
            </p:nvSpPr>
            <p:spPr>
              <a:xfrm>
                <a:off x="5882850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5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32"/>
                      <a:pt x="100" y="418"/>
                      <a:pt x="215" y="418"/>
                    </a:cubicBezTo>
                    <a:cubicBezTo>
                      <a:pt x="330" y="418"/>
                      <a:pt x="416" y="332"/>
                      <a:pt x="416" y="217"/>
                    </a:cubicBezTo>
                    <a:cubicBezTo>
                      <a:pt x="416" y="102"/>
                      <a:pt x="330" y="1"/>
                      <a:pt x="21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1"/>
              <p:cNvSpPr/>
              <p:nvPr/>
            </p:nvSpPr>
            <p:spPr>
              <a:xfrm>
                <a:off x="5882475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30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30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1"/>
              <p:cNvSpPr/>
              <p:nvPr/>
            </p:nvSpPr>
            <p:spPr>
              <a:xfrm>
                <a:off x="58824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2" y="0"/>
                      <a:pt x="1" y="115"/>
                      <a:pt x="1" y="230"/>
                    </a:cubicBezTo>
                    <a:cubicBezTo>
                      <a:pt x="1" y="359"/>
                      <a:pt x="102" y="460"/>
                      <a:pt x="230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1"/>
              <p:cNvSpPr/>
              <p:nvPr/>
            </p:nvSpPr>
            <p:spPr>
              <a:xfrm>
                <a:off x="5882125" y="1176675"/>
                <a:ext cx="118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4" extrusionOk="0">
                    <a:moveTo>
                      <a:pt x="244" y="0"/>
                    </a:moveTo>
                    <a:cubicBezTo>
                      <a:pt x="101" y="0"/>
                      <a:pt x="1" y="100"/>
                      <a:pt x="1" y="244"/>
                    </a:cubicBezTo>
                    <a:cubicBezTo>
                      <a:pt x="1" y="374"/>
                      <a:pt x="101" y="474"/>
                      <a:pt x="244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41"/>
              <p:cNvSpPr/>
              <p:nvPr/>
            </p:nvSpPr>
            <p:spPr>
              <a:xfrm>
                <a:off x="5881750" y="121005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1"/>
              <p:cNvSpPr/>
              <p:nvPr/>
            </p:nvSpPr>
            <p:spPr>
              <a:xfrm>
                <a:off x="5881425" y="1243800"/>
                <a:ext cx="132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18" extrusionOk="0">
                    <a:moveTo>
                      <a:pt x="272" y="0"/>
                    </a:moveTo>
                    <a:cubicBezTo>
                      <a:pt x="129" y="0"/>
                      <a:pt x="0" y="115"/>
                      <a:pt x="0" y="259"/>
                    </a:cubicBezTo>
                    <a:cubicBezTo>
                      <a:pt x="0" y="403"/>
                      <a:pt x="129" y="517"/>
                      <a:pt x="272" y="517"/>
                    </a:cubicBezTo>
                    <a:cubicBezTo>
                      <a:pt x="416" y="517"/>
                      <a:pt x="531" y="403"/>
                      <a:pt x="531" y="259"/>
                    </a:cubicBezTo>
                    <a:cubicBezTo>
                      <a:pt x="531" y="115"/>
                      <a:pt x="416" y="0"/>
                      <a:pt x="27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41"/>
              <p:cNvSpPr/>
              <p:nvPr/>
            </p:nvSpPr>
            <p:spPr>
              <a:xfrm>
                <a:off x="5881425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2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2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41"/>
              <p:cNvSpPr/>
              <p:nvPr/>
            </p:nvSpPr>
            <p:spPr>
              <a:xfrm>
                <a:off x="5881050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7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7" y="560"/>
                    </a:cubicBezTo>
                    <a:cubicBezTo>
                      <a:pt x="446" y="560"/>
                      <a:pt x="561" y="432"/>
                      <a:pt x="561" y="288"/>
                    </a:cubicBezTo>
                    <a:cubicBezTo>
                      <a:pt x="561" y="129"/>
                      <a:pt x="446" y="1"/>
                      <a:pt x="2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41"/>
              <p:cNvSpPr/>
              <p:nvPr/>
            </p:nvSpPr>
            <p:spPr>
              <a:xfrm>
                <a:off x="5880700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301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301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41"/>
              <p:cNvSpPr/>
              <p:nvPr/>
            </p:nvSpPr>
            <p:spPr>
              <a:xfrm>
                <a:off x="58803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5" y="604"/>
                      <a:pt x="619" y="475"/>
                      <a:pt x="619" y="303"/>
                    </a:cubicBezTo>
                    <a:cubicBezTo>
                      <a:pt x="619" y="131"/>
                      <a:pt x="475" y="1"/>
                      <a:pt x="3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41"/>
              <p:cNvSpPr/>
              <p:nvPr/>
            </p:nvSpPr>
            <p:spPr>
              <a:xfrm>
                <a:off x="58803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41"/>
              <p:cNvSpPr/>
              <p:nvPr/>
            </p:nvSpPr>
            <p:spPr>
              <a:xfrm>
                <a:off x="58799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30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0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41"/>
              <p:cNvSpPr/>
              <p:nvPr/>
            </p:nvSpPr>
            <p:spPr>
              <a:xfrm>
                <a:off x="5879600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33" y="676"/>
                      <a:pt x="676" y="532"/>
                      <a:pt x="676" y="345"/>
                    </a:cubicBezTo>
                    <a:cubicBezTo>
                      <a:pt x="676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41"/>
              <p:cNvSpPr/>
              <p:nvPr/>
            </p:nvSpPr>
            <p:spPr>
              <a:xfrm>
                <a:off x="5879600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90"/>
                      <a:pt x="345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41"/>
              <p:cNvSpPr/>
              <p:nvPr/>
            </p:nvSpPr>
            <p:spPr>
              <a:xfrm>
                <a:off x="58792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47" y="719"/>
                      <a:pt x="719" y="560"/>
                      <a:pt x="719" y="359"/>
                    </a:cubicBezTo>
                    <a:cubicBezTo>
                      <a:pt x="719" y="158"/>
                      <a:pt x="547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41"/>
              <p:cNvSpPr/>
              <p:nvPr/>
            </p:nvSpPr>
            <p:spPr>
              <a:xfrm>
                <a:off x="58788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34" y="575"/>
                      <a:pt x="734" y="359"/>
                    </a:cubicBezTo>
                    <a:cubicBezTo>
                      <a:pt x="734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41"/>
              <p:cNvSpPr/>
              <p:nvPr/>
            </p:nvSpPr>
            <p:spPr>
              <a:xfrm>
                <a:off x="5878550" y="1612900"/>
                <a:ext cx="190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3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87" y="762"/>
                    </a:cubicBezTo>
                    <a:cubicBezTo>
                      <a:pt x="588" y="762"/>
                      <a:pt x="761" y="590"/>
                      <a:pt x="761" y="389"/>
                    </a:cubicBezTo>
                    <a:cubicBezTo>
                      <a:pt x="761" y="173"/>
                      <a:pt x="588" y="1"/>
                      <a:pt x="3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41"/>
              <p:cNvSpPr/>
              <p:nvPr/>
            </p:nvSpPr>
            <p:spPr>
              <a:xfrm>
                <a:off x="587855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604"/>
                      <a:pt x="172" y="776"/>
                      <a:pt x="387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587817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2" y="805"/>
                    </a:cubicBezTo>
                    <a:cubicBezTo>
                      <a:pt x="618" y="805"/>
                      <a:pt x="804" y="618"/>
                      <a:pt x="804" y="403"/>
                    </a:cubicBezTo>
                    <a:cubicBezTo>
                      <a:pt x="804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58778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6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58774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1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31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5877450" y="1787400"/>
                <a:ext cx="19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04" extrusionOk="0">
                    <a:moveTo>
                      <a:pt x="29" y="1"/>
                    </a:moveTo>
                    <a:cubicBezTo>
                      <a:pt x="15" y="44"/>
                      <a:pt x="0" y="116"/>
                      <a:pt x="0" y="173"/>
                    </a:cubicBezTo>
                    <a:cubicBezTo>
                      <a:pt x="0" y="403"/>
                      <a:pt x="188" y="604"/>
                      <a:pt x="431" y="604"/>
                    </a:cubicBezTo>
                    <a:cubicBezTo>
                      <a:pt x="575" y="604"/>
                      <a:pt x="719" y="518"/>
                      <a:pt x="791" y="403"/>
                    </a:cubicBezTo>
                    <a:cubicBezTo>
                      <a:pt x="734" y="288"/>
                      <a:pt x="632" y="202"/>
                      <a:pt x="475" y="144"/>
                    </a:cubicBezTo>
                    <a:cubicBezTo>
                      <a:pt x="331" y="102"/>
                      <a:pt x="173" y="44"/>
                      <a:pt x="2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58771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5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5" y="891"/>
                    </a:cubicBezTo>
                    <a:cubicBezTo>
                      <a:pt x="618" y="891"/>
                      <a:pt x="776" y="790"/>
                      <a:pt x="834" y="632"/>
                    </a:cubicBezTo>
                    <a:cubicBezTo>
                      <a:pt x="847" y="546"/>
                      <a:pt x="862" y="445"/>
                      <a:pt x="876" y="345"/>
                    </a:cubicBezTo>
                    <a:cubicBezTo>
                      <a:pt x="834" y="158"/>
                      <a:pt x="646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5876725" y="1848100"/>
                <a:ext cx="190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533" y="905"/>
                      <a:pt x="604" y="876"/>
                      <a:pt x="676" y="847"/>
                    </a:cubicBezTo>
                    <a:lnTo>
                      <a:pt x="763" y="115"/>
                    </a:lnTo>
                    <a:cubicBezTo>
                      <a:pt x="676" y="43"/>
                      <a:pt x="575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5876375" y="1881475"/>
                <a:ext cx="154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5" extrusionOk="0">
                    <a:moveTo>
                      <a:pt x="474" y="1"/>
                    </a:moveTo>
                    <a:cubicBezTo>
                      <a:pt x="216" y="1"/>
                      <a:pt x="1" y="217"/>
                      <a:pt x="1" y="460"/>
                    </a:cubicBezTo>
                    <a:cubicBezTo>
                      <a:pt x="1" y="719"/>
                      <a:pt x="216" y="935"/>
                      <a:pt x="474" y="935"/>
                    </a:cubicBezTo>
                    <a:lnTo>
                      <a:pt x="489" y="935"/>
                    </a:lnTo>
                    <a:lnTo>
                      <a:pt x="618" y="29"/>
                    </a:lnTo>
                    <a:cubicBezTo>
                      <a:pt x="575" y="16"/>
                      <a:pt x="518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5876375" y="1915225"/>
                <a:ext cx="97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18" extrusionOk="0">
                    <a:moveTo>
                      <a:pt x="388" y="1"/>
                    </a:moveTo>
                    <a:cubicBezTo>
                      <a:pt x="187" y="44"/>
                      <a:pt x="30" y="202"/>
                      <a:pt x="1" y="418"/>
                    </a:cubicBezTo>
                    <a:cubicBezTo>
                      <a:pt x="30" y="389"/>
                      <a:pt x="58" y="360"/>
                      <a:pt x="101" y="345"/>
                    </a:cubicBezTo>
                    <a:cubicBezTo>
                      <a:pt x="231" y="259"/>
                      <a:pt x="331" y="144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585232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6" y="1"/>
                      <a:pt x="0" y="87"/>
                      <a:pt x="0" y="187"/>
                    </a:cubicBezTo>
                    <a:cubicBezTo>
                      <a:pt x="0" y="302"/>
                      <a:pt x="86" y="374"/>
                      <a:pt x="187" y="374"/>
                    </a:cubicBezTo>
                    <a:cubicBezTo>
                      <a:pt x="287" y="374"/>
                      <a:pt x="374" y="302"/>
                      <a:pt x="374" y="187"/>
                    </a:cubicBezTo>
                    <a:cubicBezTo>
                      <a:pt x="374" y="87"/>
                      <a:pt x="287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41"/>
              <p:cNvSpPr/>
              <p:nvPr/>
            </p:nvSpPr>
            <p:spPr>
              <a:xfrm>
                <a:off x="5852325" y="1042375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87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187" y="388"/>
                    </a:cubicBezTo>
                    <a:cubicBezTo>
                      <a:pt x="302" y="388"/>
                      <a:pt x="388" y="302"/>
                      <a:pt x="388" y="202"/>
                    </a:cubicBezTo>
                    <a:cubicBezTo>
                      <a:pt x="388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41"/>
              <p:cNvSpPr/>
              <p:nvPr/>
            </p:nvSpPr>
            <p:spPr>
              <a:xfrm>
                <a:off x="5851975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1" y="1"/>
                    </a:moveTo>
                    <a:cubicBezTo>
                      <a:pt x="87" y="1"/>
                      <a:pt x="0" y="102"/>
                      <a:pt x="0" y="217"/>
                    </a:cubicBezTo>
                    <a:cubicBezTo>
                      <a:pt x="0" y="332"/>
                      <a:pt x="87" y="418"/>
                      <a:pt x="201" y="418"/>
                    </a:cubicBezTo>
                    <a:cubicBezTo>
                      <a:pt x="316" y="418"/>
                      <a:pt x="416" y="332"/>
                      <a:pt x="416" y="217"/>
                    </a:cubicBezTo>
                    <a:cubicBezTo>
                      <a:pt x="416" y="102"/>
                      <a:pt x="316" y="1"/>
                      <a:pt x="2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5851600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16" y="1"/>
                    </a:moveTo>
                    <a:cubicBezTo>
                      <a:pt x="102" y="1"/>
                      <a:pt x="0" y="102"/>
                      <a:pt x="0" y="217"/>
                    </a:cubicBezTo>
                    <a:cubicBezTo>
                      <a:pt x="0" y="346"/>
                      <a:pt x="102" y="432"/>
                      <a:pt x="216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58512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5851250" y="1176675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230" y="0"/>
                    </a:moveTo>
                    <a:cubicBezTo>
                      <a:pt x="101" y="0"/>
                      <a:pt x="1" y="100"/>
                      <a:pt x="1" y="244"/>
                    </a:cubicBezTo>
                    <a:cubicBezTo>
                      <a:pt x="1" y="374"/>
                      <a:pt x="101" y="474"/>
                      <a:pt x="230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58508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45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5850525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32" y="403"/>
                      <a:pt x="532" y="259"/>
                    </a:cubicBezTo>
                    <a:cubicBezTo>
                      <a:pt x="532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585015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1" y="1"/>
                      <a:pt x="1" y="129"/>
                      <a:pt x="1" y="273"/>
                    </a:cubicBezTo>
                    <a:cubicBezTo>
                      <a:pt x="1" y="431"/>
                      <a:pt x="131" y="546"/>
                      <a:pt x="274" y="546"/>
                    </a:cubicBezTo>
                    <a:cubicBezTo>
                      <a:pt x="432" y="546"/>
                      <a:pt x="547" y="431"/>
                      <a:pt x="547" y="273"/>
                    </a:cubicBezTo>
                    <a:cubicBezTo>
                      <a:pt x="547" y="129"/>
                      <a:pt x="432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5850150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88"/>
                    </a:cubicBezTo>
                    <a:cubicBezTo>
                      <a:pt x="1" y="432"/>
                      <a:pt x="116" y="560"/>
                      <a:pt x="274" y="560"/>
                    </a:cubicBezTo>
                    <a:cubicBezTo>
                      <a:pt x="432" y="560"/>
                      <a:pt x="562" y="432"/>
                      <a:pt x="562" y="288"/>
                    </a:cubicBezTo>
                    <a:cubicBezTo>
                      <a:pt x="562" y="129"/>
                      <a:pt x="432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58498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7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287" y="590"/>
                    </a:cubicBezTo>
                    <a:cubicBezTo>
                      <a:pt x="460" y="590"/>
                      <a:pt x="588" y="460"/>
                      <a:pt x="588" y="303"/>
                    </a:cubicBezTo>
                    <a:cubicBezTo>
                      <a:pt x="588" y="131"/>
                      <a:pt x="460" y="1"/>
                      <a:pt x="2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58494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41"/>
              <p:cNvSpPr/>
              <p:nvPr/>
            </p:nvSpPr>
            <p:spPr>
              <a:xfrm>
                <a:off x="5849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41"/>
              <p:cNvSpPr/>
              <p:nvPr/>
            </p:nvSpPr>
            <p:spPr>
              <a:xfrm>
                <a:off x="5849100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16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41"/>
              <p:cNvSpPr/>
              <p:nvPr/>
            </p:nvSpPr>
            <p:spPr>
              <a:xfrm>
                <a:off x="584872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76" y="532"/>
                      <a:pt x="676" y="345"/>
                    </a:cubicBezTo>
                    <a:cubicBezTo>
                      <a:pt x="676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41"/>
              <p:cNvSpPr/>
              <p:nvPr/>
            </p:nvSpPr>
            <p:spPr>
              <a:xfrm>
                <a:off x="58483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46" y="690"/>
                      <a:pt x="690" y="532"/>
                      <a:pt x="690" y="345"/>
                    </a:cubicBezTo>
                    <a:cubicBezTo>
                      <a:pt x="690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41"/>
              <p:cNvSpPr/>
              <p:nvPr/>
            </p:nvSpPr>
            <p:spPr>
              <a:xfrm>
                <a:off x="58480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60"/>
                      <a:pt x="173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41"/>
              <p:cNvSpPr/>
              <p:nvPr/>
            </p:nvSpPr>
            <p:spPr>
              <a:xfrm>
                <a:off x="58480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75"/>
                      <a:pt x="159" y="732"/>
                      <a:pt x="360" y="732"/>
                    </a:cubicBezTo>
                    <a:cubicBezTo>
                      <a:pt x="561" y="732"/>
                      <a:pt x="734" y="575"/>
                      <a:pt x="734" y="359"/>
                    </a:cubicBezTo>
                    <a:cubicBezTo>
                      <a:pt x="734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41"/>
              <p:cNvSpPr/>
              <p:nvPr/>
            </p:nvSpPr>
            <p:spPr>
              <a:xfrm>
                <a:off x="58476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62" y="590"/>
                      <a:pt x="762" y="389"/>
                    </a:cubicBezTo>
                    <a:cubicBezTo>
                      <a:pt x="762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41"/>
              <p:cNvSpPr/>
              <p:nvPr/>
            </p:nvSpPr>
            <p:spPr>
              <a:xfrm>
                <a:off x="58473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604"/>
                      <a:pt x="172" y="776"/>
                      <a:pt x="388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41"/>
              <p:cNvSpPr/>
              <p:nvPr/>
            </p:nvSpPr>
            <p:spPr>
              <a:xfrm>
                <a:off x="5846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32" y="805"/>
                      <a:pt x="805" y="618"/>
                      <a:pt x="805" y="403"/>
                    </a:cubicBezTo>
                    <a:cubicBezTo>
                      <a:pt x="805" y="187"/>
                      <a:pt x="632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41"/>
              <p:cNvSpPr/>
              <p:nvPr/>
            </p:nvSpPr>
            <p:spPr>
              <a:xfrm>
                <a:off x="584695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2" y="0"/>
                    </a:moveTo>
                    <a:cubicBezTo>
                      <a:pt x="186" y="0"/>
                      <a:pt x="0" y="186"/>
                      <a:pt x="0" y="402"/>
                    </a:cubicBezTo>
                    <a:cubicBezTo>
                      <a:pt x="0" y="632"/>
                      <a:pt x="186" y="818"/>
                      <a:pt x="402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0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41"/>
              <p:cNvSpPr/>
              <p:nvPr/>
            </p:nvSpPr>
            <p:spPr>
              <a:xfrm>
                <a:off x="5846575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17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17" y="848"/>
                    </a:cubicBezTo>
                    <a:cubicBezTo>
                      <a:pt x="647" y="848"/>
                      <a:pt x="848" y="661"/>
                      <a:pt x="848" y="431"/>
                    </a:cubicBezTo>
                    <a:cubicBezTo>
                      <a:pt x="848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41"/>
              <p:cNvSpPr/>
              <p:nvPr/>
            </p:nvSpPr>
            <p:spPr>
              <a:xfrm>
                <a:off x="5846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41"/>
              <p:cNvSpPr/>
              <p:nvPr/>
            </p:nvSpPr>
            <p:spPr>
              <a:xfrm>
                <a:off x="58458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41"/>
              <p:cNvSpPr/>
              <p:nvPr/>
            </p:nvSpPr>
            <p:spPr>
              <a:xfrm>
                <a:off x="58458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46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41"/>
              <p:cNvSpPr/>
              <p:nvPr/>
            </p:nvSpPr>
            <p:spPr>
              <a:xfrm>
                <a:off x="5845500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34" y="719"/>
                      <a:pt x="934" y="460"/>
                    </a:cubicBezTo>
                    <a:cubicBezTo>
                      <a:pt x="934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41"/>
              <p:cNvSpPr/>
              <p:nvPr/>
            </p:nvSpPr>
            <p:spPr>
              <a:xfrm>
                <a:off x="58451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575" y="949"/>
                      <a:pt x="662" y="920"/>
                      <a:pt x="734" y="862"/>
                    </a:cubicBezTo>
                    <a:cubicBezTo>
                      <a:pt x="791" y="820"/>
                      <a:pt x="834" y="762"/>
                      <a:pt x="878" y="719"/>
                    </a:cubicBezTo>
                    <a:cubicBezTo>
                      <a:pt x="920" y="648"/>
                      <a:pt x="949" y="561"/>
                      <a:pt x="949" y="475"/>
                    </a:cubicBezTo>
                    <a:cubicBezTo>
                      <a:pt x="949" y="202"/>
                      <a:pt x="748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41"/>
              <p:cNvSpPr/>
              <p:nvPr/>
            </p:nvSpPr>
            <p:spPr>
              <a:xfrm>
                <a:off x="5845125" y="1948975"/>
                <a:ext cx="93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04" extrusionOk="0">
                    <a:moveTo>
                      <a:pt x="374" y="1"/>
                    </a:moveTo>
                    <a:cubicBezTo>
                      <a:pt x="159" y="44"/>
                      <a:pt x="1" y="245"/>
                      <a:pt x="1" y="475"/>
                    </a:cubicBezTo>
                    <a:cubicBezTo>
                      <a:pt x="1" y="518"/>
                      <a:pt x="1" y="561"/>
                      <a:pt x="16" y="604"/>
                    </a:cubicBezTo>
                    <a:cubicBezTo>
                      <a:pt x="131" y="403"/>
                      <a:pt x="246" y="202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41"/>
              <p:cNvSpPr/>
              <p:nvPr/>
            </p:nvSpPr>
            <p:spPr>
              <a:xfrm>
                <a:off x="5821425" y="1010075"/>
                <a:ext cx="9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17" extrusionOk="0">
                    <a:moveTo>
                      <a:pt x="317" y="0"/>
                    </a:moveTo>
                    <a:cubicBezTo>
                      <a:pt x="202" y="58"/>
                      <a:pt x="102" y="100"/>
                      <a:pt x="1" y="158"/>
                    </a:cubicBezTo>
                    <a:cubicBezTo>
                      <a:pt x="16" y="244"/>
                      <a:pt x="87" y="316"/>
                      <a:pt x="188" y="316"/>
                    </a:cubicBezTo>
                    <a:cubicBezTo>
                      <a:pt x="288" y="316"/>
                      <a:pt x="374" y="244"/>
                      <a:pt x="374" y="129"/>
                    </a:cubicBezTo>
                    <a:cubicBezTo>
                      <a:pt x="374" y="86"/>
                      <a:pt x="346" y="29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41"/>
              <p:cNvSpPr/>
              <p:nvPr/>
            </p:nvSpPr>
            <p:spPr>
              <a:xfrm>
                <a:off x="5821100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16" y="388"/>
                      <a:pt x="402" y="302"/>
                      <a:pt x="402" y="202"/>
                    </a:cubicBezTo>
                    <a:cubicBezTo>
                      <a:pt x="402" y="87"/>
                      <a:pt x="316" y="1"/>
                      <a:pt x="2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41"/>
              <p:cNvSpPr/>
              <p:nvPr/>
            </p:nvSpPr>
            <p:spPr>
              <a:xfrm>
                <a:off x="582072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6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1"/>
              <p:cNvSpPr/>
              <p:nvPr/>
            </p:nvSpPr>
            <p:spPr>
              <a:xfrm>
                <a:off x="58207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6" y="1"/>
                    </a:moveTo>
                    <a:cubicBezTo>
                      <a:pt x="86" y="1"/>
                      <a:pt x="0" y="102"/>
                      <a:pt x="0" y="217"/>
                    </a:cubicBezTo>
                    <a:cubicBezTo>
                      <a:pt x="0" y="346"/>
                      <a:pt x="86" y="432"/>
                      <a:pt x="216" y="432"/>
                    </a:cubicBezTo>
                    <a:cubicBezTo>
                      <a:pt x="331" y="432"/>
                      <a:pt x="431" y="346"/>
                      <a:pt x="431" y="217"/>
                    </a:cubicBezTo>
                    <a:cubicBezTo>
                      <a:pt x="431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1"/>
              <p:cNvSpPr/>
              <p:nvPr/>
            </p:nvSpPr>
            <p:spPr>
              <a:xfrm>
                <a:off x="58203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1"/>
              <p:cNvSpPr/>
              <p:nvPr/>
            </p:nvSpPr>
            <p:spPr>
              <a:xfrm>
                <a:off x="58200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1" y="100"/>
                      <a:pt x="1" y="244"/>
                    </a:cubicBezTo>
                    <a:cubicBezTo>
                      <a:pt x="1" y="374"/>
                      <a:pt x="115" y="474"/>
                      <a:pt x="245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1"/>
              <p:cNvSpPr/>
              <p:nvPr/>
            </p:nvSpPr>
            <p:spPr>
              <a:xfrm>
                <a:off x="581965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403" y="504"/>
                      <a:pt x="503" y="389"/>
                      <a:pt x="503" y="259"/>
                    </a:cubicBezTo>
                    <a:cubicBezTo>
                      <a:pt x="503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1"/>
              <p:cNvSpPr/>
              <p:nvPr/>
            </p:nvSpPr>
            <p:spPr>
              <a:xfrm>
                <a:off x="5819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1"/>
              <p:cNvSpPr/>
              <p:nvPr/>
            </p:nvSpPr>
            <p:spPr>
              <a:xfrm>
                <a:off x="58192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4" y="546"/>
                    </a:cubicBezTo>
                    <a:cubicBezTo>
                      <a:pt x="418" y="546"/>
                      <a:pt x="547" y="431"/>
                      <a:pt x="547" y="273"/>
                    </a:cubicBezTo>
                    <a:cubicBezTo>
                      <a:pt x="547" y="129"/>
                      <a:pt x="418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1"/>
              <p:cNvSpPr/>
              <p:nvPr/>
            </p:nvSpPr>
            <p:spPr>
              <a:xfrm>
                <a:off x="5818950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7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1"/>
              <p:cNvSpPr/>
              <p:nvPr/>
            </p:nvSpPr>
            <p:spPr>
              <a:xfrm>
                <a:off x="5818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60"/>
                      <a:pt x="144" y="590"/>
                      <a:pt x="302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1"/>
              <p:cNvSpPr/>
              <p:nvPr/>
            </p:nvSpPr>
            <p:spPr>
              <a:xfrm>
                <a:off x="58185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75"/>
                      <a:pt x="130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1"/>
              <p:cNvSpPr/>
              <p:nvPr/>
            </p:nvSpPr>
            <p:spPr>
              <a:xfrm>
                <a:off x="58182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41"/>
              <p:cNvSpPr/>
              <p:nvPr/>
            </p:nvSpPr>
            <p:spPr>
              <a:xfrm>
                <a:off x="58178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4" y="646"/>
                      <a:pt x="661" y="502"/>
                      <a:pt x="661" y="316"/>
                    </a:cubicBezTo>
                    <a:cubicBezTo>
                      <a:pt x="661" y="144"/>
                      <a:pt x="504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41"/>
              <p:cNvSpPr/>
              <p:nvPr/>
            </p:nvSpPr>
            <p:spPr>
              <a:xfrm>
                <a:off x="5817850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61" y="532"/>
                      <a:pt x="661" y="345"/>
                    </a:cubicBezTo>
                    <a:cubicBezTo>
                      <a:pt x="661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41"/>
              <p:cNvSpPr/>
              <p:nvPr/>
            </p:nvSpPr>
            <p:spPr>
              <a:xfrm>
                <a:off x="5817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41"/>
              <p:cNvSpPr/>
              <p:nvPr/>
            </p:nvSpPr>
            <p:spPr>
              <a:xfrm>
                <a:off x="58171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41"/>
              <p:cNvSpPr/>
              <p:nvPr/>
            </p:nvSpPr>
            <p:spPr>
              <a:xfrm>
                <a:off x="5816775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41"/>
              <p:cNvSpPr/>
              <p:nvPr/>
            </p:nvSpPr>
            <p:spPr>
              <a:xfrm>
                <a:off x="5816775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8" y="1"/>
                      <a:pt x="1" y="173"/>
                      <a:pt x="1" y="389"/>
                    </a:cubicBezTo>
                    <a:cubicBezTo>
                      <a:pt x="1" y="590"/>
                      <a:pt x="158" y="762"/>
                      <a:pt x="374" y="762"/>
                    </a:cubicBezTo>
                    <a:cubicBezTo>
                      <a:pt x="575" y="762"/>
                      <a:pt x="748" y="590"/>
                      <a:pt x="748" y="389"/>
                    </a:cubicBezTo>
                    <a:cubicBezTo>
                      <a:pt x="748" y="173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41"/>
              <p:cNvSpPr/>
              <p:nvPr/>
            </p:nvSpPr>
            <p:spPr>
              <a:xfrm>
                <a:off x="58164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41"/>
              <p:cNvSpPr/>
              <p:nvPr/>
            </p:nvSpPr>
            <p:spPr>
              <a:xfrm>
                <a:off x="581607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17" y="805"/>
                      <a:pt x="804" y="618"/>
                      <a:pt x="804" y="403"/>
                    </a:cubicBezTo>
                    <a:cubicBezTo>
                      <a:pt x="804" y="187"/>
                      <a:pt x="617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41"/>
              <p:cNvSpPr/>
              <p:nvPr/>
            </p:nvSpPr>
            <p:spPr>
              <a:xfrm>
                <a:off x="5815700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47" y="818"/>
                      <a:pt x="833" y="632"/>
                      <a:pt x="833" y="402"/>
                    </a:cubicBezTo>
                    <a:cubicBezTo>
                      <a:pt x="833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41"/>
              <p:cNvSpPr/>
              <p:nvPr/>
            </p:nvSpPr>
            <p:spPr>
              <a:xfrm>
                <a:off x="58157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7" y="848"/>
                    </a:cubicBezTo>
                    <a:cubicBezTo>
                      <a:pt x="647" y="848"/>
                      <a:pt x="833" y="661"/>
                      <a:pt x="833" y="431"/>
                    </a:cubicBezTo>
                    <a:cubicBezTo>
                      <a:pt x="833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41"/>
              <p:cNvSpPr/>
              <p:nvPr/>
            </p:nvSpPr>
            <p:spPr>
              <a:xfrm>
                <a:off x="581535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41"/>
              <p:cNvSpPr/>
              <p:nvPr/>
            </p:nvSpPr>
            <p:spPr>
              <a:xfrm>
                <a:off x="58149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41"/>
              <p:cNvSpPr/>
              <p:nvPr/>
            </p:nvSpPr>
            <p:spPr>
              <a:xfrm>
                <a:off x="581462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41"/>
              <p:cNvSpPr/>
              <p:nvPr/>
            </p:nvSpPr>
            <p:spPr>
              <a:xfrm>
                <a:off x="5814625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41"/>
              <p:cNvSpPr/>
              <p:nvPr/>
            </p:nvSpPr>
            <p:spPr>
              <a:xfrm>
                <a:off x="58142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41"/>
              <p:cNvSpPr/>
              <p:nvPr/>
            </p:nvSpPr>
            <p:spPr>
              <a:xfrm>
                <a:off x="58139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62" y="978"/>
                      <a:pt x="978" y="762"/>
                      <a:pt x="978" y="489"/>
                    </a:cubicBezTo>
                    <a:cubicBezTo>
                      <a:pt x="978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41"/>
              <p:cNvSpPr/>
              <p:nvPr/>
            </p:nvSpPr>
            <p:spPr>
              <a:xfrm>
                <a:off x="5813550" y="1982375"/>
                <a:ext cx="208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978" extrusionOk="0">
                    <a:moveTo>
                      <a:pt x="503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33"/>
                      <a:pt x="187" y="934"/>
                      <a:pt x="417" y="978"/>
                    </a:cubicBezTo>
                    <a:cubicBezTo>
                      <a:pt x="561" y="690"/>
                      <a:pt x="704" y="417"/>
                      <a:pt x="833" y="130"/>
                    </a:cubicBezTo>
                    <a:cubicBezTo>
                      <a:pt x="747" y="43"/>
                      <a:pt x="632" y="1"/>
                      <a:pt x="5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41"/>
              <p:cNvSpPr/>
              <p:nvPr/>
            </p:nvSpPr>
            <p:spPr>
              <a:xfrm>
                <a:off x="5813550" y="2018300"/>
                <a:ext cx="50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32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72" y="100"/>
                      <a:pt x="0" y="244"/>
                      <a:pt x="0" y="402"/>
                    </a:cubicBezTo>
                    <a:lnTo>
                      <a:pt x="0" y="431"/>
                    </a:lnTo>
                    <a:cubicBezTo>
                      <a:pt x="57" y="287"/>
                      <a:pt x="130" y="144"/>
                      <a:pt x="20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41"/>
              <p:cNvSpPr/>
              <p:nvPr/>
            </p:nvSpPr>
            <p:spPr>
              <a:xfrm>
                <a:off x="5790225" y="10423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01" y="388"/>
                      <a:pt x="387" y="302"/>
                      <a:pt x="387" y="202"/>
                    </a:cubicBezTo>
                    <a:cubicBezTo>
                      <a:pt x="387" y="87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41"/>
              <p:cNvSpPr/>
              <p:nvPr/>
            </p:nvSpPr>
            <p:spPr>
              <a:xfrm>
                <a:off x="5789850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6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41"/>
              <p:cNvSpPr/>
              <p:nvPr/>
            </p:nvSpPr>
            <p:spPr>
              <a:xfrm>
                <a:off x="5789500" y="1109500"/>
                <a:ext cx="111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32" extrusionOk="0">
                    <a:moveTo>
                      <a:pt x="230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46"/>
                      <a:pt x="100" y="432"/>
                      <a:pt x="230" y="432"/>
                    </a:cubicBezTo>
                    <a:cubicBezTo>
                      <a:pt x="345" y="432"/>
                      <a:pt x="445" y="346"/>
                      <a:pt x="445" y="217"/>
                    </a:cubicBezTo>
                    <a:cubicBezTo>
                      <a:pt x="445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41"/>
              <p:cNvSpPr/>
              <p:nvPr/>
            </p:nvSpPr>
            <p:spPr>
              <a:xfrm>
                <a:off x="578950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45" y="460"/>
                      <a:pt x="460" y="359"/>
                      <a:pt x="460" y="230"/>
                    </a:cubicBezTo>
                    <a:cubicBezTo>
                      <a:pt x="460" y="115"/>
                      <a:pt x="345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41"/>
              <p:cNvSpPr/>
              <p:nvPr/>
            </p:nvSpPr>
            <p:spPr>
              <a:xfrm>
                <a:off x="5789125" y="1176675"/>
                <a:ext cx="118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4" extrusionOk="0">
                    <a:moveTo>
                      <a:pt x="245" y="0"/>
                    </a:moveTo>
                    <a:cubicBezTo>
                      <a:pt x="101" y="0"/>
                      <a:pt x="0" y="100"/>
                      <a:pt x="0" y="244"/>
                    </a:cubicBezTo>
                    <a:cubicBezTo>
                      <a:pt x="0" y="374"/>
                      <a:pt x="101" y="474"/>
                      <a:pt x="245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41"/>
              <p:cNvSpPr/>
              <p:nvPr/>
            </p:nvSpPr>
            <p:spPr>
              <a:xfrm>
                <a:off x="57887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1" y="115"/>
                      <a:pt x="1" y="259"/>
                    </a:cubicBezTo>
                    <a:cubicBezTo>
                      <a:pt x="1" y="389"/>
                      <a:pt x="115" y="504"/>
                      <a:pt x="259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41"/>
              <p:cNvSpPr/>
              <p:nvPr/>
            </p:nvSpPr>
            <p:spPr>
              <a:xfrm>
                <a:off x="5788400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74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74" y="517"/>
                    </a:cubicBezTo>
                    <a:cubicBezTo>
                      <a:pt x="418" y="517"/>
                      <a:pt x="533" y="403"/>
                      <a:pt x="533" y="259"/>
                    </a:cubicBezTo>
                    <a:cubicBezTo>
                      <a:pt x="533" y="115"/>
                      <a:pt x="418" y="0"/>
                      <a:pt x="27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41"/>
              <p:cNvSpPr/>
              <p:nvPr/>
            </p:nvSpPr>
            <p:spPr>
              <a:xfrm>
                <a:off x="57884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4" y="546"/>
                    </a:cubicBezTo>
                    <a:cubicBezTo>
                      <a:pt x="418" y="546"/>
                      <a:pt x="546" y="431"/>
                      <a:pt x="546" y="273"/>
                    </a:cubicBezTo>
                    <a:cubicBezTo>
                      <a:pt x="546" y="129"/>
                      <a:pt x="418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41"/>
              <p:cNvSpPr/>
              <p:nvPr/>
            </p:nvSpPr>
            <p:spPr>
              <a:xfrm>
                <a:off x="5788050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32" y="560"/>
                      <a:pt x="560" y="432"/>
                      <a:pt x="560" y="288"/>
                    </a:cubicBezTo>
                    <a:cubicBezTo>
                      <a:pt x="560" y="129"/>
                      <a:pt x="432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41"/>
              <p:cNvSpPr/>
              <p:nvPr/>
            </p:nvSpPr>
            <p:spPr>
              <a:xfrm>
                <a:off x="5787675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303" y="590"/>
                    </a:cubicBezTo>
                    <a:cubicBezTo>
                      <a:pt x="461" y="590"/>
                      <a:pt x="590" y="460"/>
                      <a:pt x="590" y="303"/>
                    </a:cubicBezTo>
                    <a:cubicBezTo>
                      <a:pt x="590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41"/>
              <p:cNvSpPr/>
              <p:nvPr/>
            </p:nvSpPr>
            <p:spPr>
              <a:xfrm>
                <a:off x="5787350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4" y="604"/>
                      <a:pt x="617" y="475"/>
                      <a:pt x="617" y="303"/>
                    </a:cubicBezTo>
                    <a:cubicBezTo>
                      <a:pt x="617" y="131"/>
                      <a:pt x="474" y="1"/>
                      <a:pt x="3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41"/>
              <p:cNvSpPr/>
              <p:nvPr/>
            </p:nvSpPr>
            <p:spPr>
              <a:xfrm>
                <a:off x="5787350" y="1411500"/>
                <a:ext cx="154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3" extrusionOk="0">
                    <a:moveTo>
                      <a:pt x="316" y="0"/>
                    </a:moveTo>
                    <a:cubicBezTo>
                      <a:pt x="129" y="0"/>
                      <a:pt x="0" y="144"/>
                      <a:pt x="0" y="316"/>
                    </a:cubicBezTo>
                    <a:cubicBezTo>
                      <a:pt x="0" y="488"/>
                      <a:pt x="129" y="632"/>
                      <a:pt x="316" y="632"/>
                    </a:cubicBezTo>
                    <a:cubicBezTo>
                      <a:pt x="488" y="632"/>
                      <a:pt x="617" y="488"/>
                      <a:pt x="617" y="316"/>
                    </a:cubicBezTo>
                    <a:cubicBezTo>
                      <a:pt x="617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41"/>
              <p:cNvSpPr/>
              <p:nvPr/>
            </p:nvSpPr>
            <p:spPr>
              <a:xfrm>
                <a:off x="57869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41"/>
              <p:cNvSpPr/>
              <p:nvPr/>
            </p:nvSpPr>
            <p:spPr>
              <a:xfrm>
                <a:off x="57866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76"/>
                      <a:pt x="345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41"/>
              <p:cNvSpPr/>
              <p:nvPr/>
            </p:nvSpPr>
            <p:spPr>
              <a:xfrm>
                <a:off x="5786250" y="1512375"/>
                <a:ext cx="176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90" extrusionOk="0">
                    <a:moveTo>
                      <a:pt x="360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60" y="690"/>
                    </a:cubicBezTo>
                    <a:cubicBezTo>
                      <a:pt x="546" y="690"/>
                      <a:pt x="705" y="532"/>
                      <a:pt x="705" y="345"/>
                    </a:cubicBezTo>
                    <a:cubicBezTo>
                      <a:pt x="705" y="159"/>
                      <a:pt x="546" y="0"/>
                      <a:pt x="3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41"/>
              <p:cNvSpPr/>
              <p:nvPr/>
            </p:nvSpPr>
            <p:spPr>
              <a:xfrm>
                <a:off x="5786250" y="1545775"/>
                <a:ext cx="1762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46" y="719"/>
                      <a:pt x="705" y="560"/>
                      <a:pt x="705" y="359"/>
                    </a:cubicBezTo>
                    <a:cubicBezTo>
                      <a:pt x="705" y="158"/>
                      <a:pt x="546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41"/>
              <p:cNvSpPr/>
              <p:nvPr/>
            </p:nvSpPr>
            <p:spPr>
              <a:xfrm>
                <a:off x="57859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41"/>
              <p:cNvSpPr/>
              <p:nvPr/>
            </p:nvSpPr>
            <p:spPr>
              <a:xfrm>
                <a:off x="57855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9" y="762"/>
                    </a:cubicBezTo>
                    <a:cubicBezTo>
                      <a:pt x="590" y="762"/>
                      <a:pt x="763" y="590"/>
                      <a:pt x="763" y="389"/>
                    </a:cubicBezTo>
                    <a:cubicBezTo>
                      <a:pt x="763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41"/>
              <p:cNvSpPr/>
              <p:nvPr/>
            </p:nvSpPr>
            <p:spPr>
              <a:xfrm>
                <a:off x="5785175" y="1646650"/>
                <a:ext cx="197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77" extrusionOk="0">
                    <a:moveTo>
                      <a:pt x="403" y="1"/>
                    </a:moveTo>
                    <a:cubicBezTo>
                      <a:pt x="187" y="1"/>
                      <a:pt x="1" y="173"/>
                      <a:pt x="1" y="389"/>
                    </a:cubicBezTo>
                    <a:cubicBezTo>
                      <a:pt x="1" y="604"/>
                      <a:pt x="187" y="776"/>
                      <a:pt x="403" y="776"/>
                    </a:cubicBezTo>
                    <a:cubicBezTo>
                      <a:pt x="618" y="776"/>
                      <a:pt x="790" y="604"/>
                      <a:pt x="790" y="389"/>
                    </a:cubicBezTo>
                    <a:cubicBezTo>
                      <a:pt x="790" y="173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41"/>
              <p:cNvSpPr/>
              <p:nvPr/>
            </p:nvSpPr>
            <p:spPr>
              <a:xfrm>
                <a:off x="5785175" y="1680050"/>
                <a:ext cx="19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8" y="805"/>
                      <a:pt x="790" y="618"/>
                      <a:pt x="790" y="403"/>
                    </a:cubicBezTo>
                    <a:cubicBezTo>
                      <a:pt x="790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41"/>
              <p:cNvSpPr/>
              <p:nvPr/>
            </p:nvSpPr>
            <p:spPr>
              <a:xfrm>
                <a:off x="5784825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32" y="818"/>
                      <a:pt x="819" y="632"/>
                      <a:pt x="819" y="402"/>
                    </a:cubicBezTo>
                    <a:cubicBezTo>
                      <a:pt x="819" y="186"/>
                      <a:pt x="632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41"/>
              <p:cNvSpPr/>
              <p:nvPr/>
            </p:nvSpPr>
            <p:spPr>
              <a:xfrm>
                <a:off x="5784475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1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31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41"/>
              <p:cNvSpPr/>
              <p:nvPr/>
            </p:nvSpPr>
            <p:spPr>
              <a:xfrm>
                <a:off x="5784100" y="1780950"/>
                <a:ext cx="219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62" extrusionOk="0">
                    <a:moveTo>
                      <a:pt x="446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46" y="862"/>
                    </a:cubicBezTo>
                    <a:cubicBezTo>
                      <a:pt x="676" y="862"/>
                      <a:pt x="877" y="661"/>
                      <a:pt x="877" y="431"/>
                    </a:cubicBezTo>
                    <a:cubicBezTo>
                      <a:pt x="877" y="187"/>
                      <a:pt x="676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41"/>
              <p:cNvSpPr/>
              <p:nvPr/>
            </p:nvSpPr>
            <p:spPr>
              <a:xfrm>
                <a:off x="57841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6" y="891"/>
                    </a:cubicBezTo>
                    <a:cubicBezTo>
                      <a:pt x="690" y="891"/>
                      <a:pt x="877" y="690"/>
                      <a:pt x="877" y="445"/>
                    </a:cubicBezTo>
                    <a:cubicBezTo>
                      <a:pt x="877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41"/>
              <p:cNvSpPr/>
              <p:nvPr/>
            </p:nvSpPr>
            <p:spPr>
              <a:xfrm>
                <a:off x="57837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41"/>
              <p:cNvSpPr/>
              <p:nvPr/>
            </p:nvSpPr>
            <p:spPr>
              <a:xfrm>
                <a:off x="57833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7" y="1"/>
                      <a:pt x="1" y="217"/>
                      <a:pt x="1" y="460"/>
                    </a:cubicBezTo>
                    <a:cubicBezTo>
                      <a:pt x="1" y="719"/>
                      <a:pt x="217" y="935"/>
                      <a:pt x="475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41"/>
              <p:cNvSpPr/>
              <p:nvPr/>
            </p:nvSpPr>
            <p:spPr>
              <a:xfrm>
                <a:off x="5783025" y="1915225"/>
                <a:ext cx="240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49" extrusionOk="0">
                    <a:moveTo>
                      <a:pt x="489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89" y="949"/>
                    </a:cubicBezTo>
                    <a:cubicBezTo>
                      <a:pt x="748" y="949"/>
                      <a:pt x="962" y="734"/>
                      <a:pt x="962" y="475"/>
                    </a:cubicBezTo>
                    <a:cubicBezTo>
                      <a:pt x="962" y="202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41"/>
              <p:cNvSpPr/>
              <p:nvPr/>
            </p:nvSpPr>
            <p:spPr>
              <a:xfrm>
                <a:off x="5783025" y="1948625"/>
                <a:ext cx="240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48" y="978"/>
                      <a:pt x="962" y="762"/>
                      <a:pt x="962" y="489"/>
                    </a:cubicBezTo>
                    <a:cubicBezTo>
                      <a:pt x="962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41"/>
              <p:cNvSpPr/>
              <p:nvPr/>
            </p:nvSpPr>
            <p:spPr>
              <a:xfrm>
                <a:off x="5782650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504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41"/>
              <p:cNvSpPr/>
              <p:nvPr/>
            </p:nvSpPr>
            <p:spPr>
              <a:xfrm>
                <a:off x="5782325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89" y="1020"/>
                      <a:pt x="1019" y="791"/>
                      <a:pt x="1019" y="503"/>
                    </a:cubicBezTo>
                    <a:cubicBezTo>
                      <a:pt x="1019" y="230"/>
                      <a:pt x="789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41"/>
              <p:cNvSpPr/>
              <p:nvPr/>
            </p:nvSpPr>
            <p:spPr>
              <a:xfrm>
                <a:off x="5782325" y="2049525"/>
                <a:ext cx="201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963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704"/>
                      <a:pt x="100" y="877"/>
                      <a:pt x="259" y="963"/>
                    </a:cubicBezTo>
                    <a:cubicBezTo>
                      <a:pt x="460" y="689"/>
                      <a:pt x="646" y="388"/>
                      <a:pt x="804" y="86"/>
                    </a:cubicBezTo>
                    <a:cubicBezTo>
                      <a:pt x="718" y="29"/>
                      <a:pt x="617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41"/>
              <p:cNvSpPr/>
              <p:nvPr/>
            </p:nvSpPr>
            <p:spPr>
              <a:xfrm>
                <a:off x="5758950" y="1075750"/>
                <a:ext cx="104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8" y="332"/>
                      <a:pt x="418" y="217"/>
                    </a:cubicBezTo>
                    <a:cubicBezTo>
                      <a:pt x="418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41"/>
              <p:cNvSpPr/>
              <p:nvPr/>
            </p:nvSpPr>
            <p:spPr>
              <a:xfrm>
                <a:off x="57586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5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46"/>
                      <a:pt x="100" y="432"/>
                      <a:pt x="215" y="432"/>
                    </a:cubicBezTo>
                    <a:cubicBezTo>
                      <a:pt x="345" y="432"/>
                      <a:pt x="431" y="346"/>
                      <a:pt x="431" y="217"/>
                    </a:cubicBezTo>
                    <a:cubicBezTo>
                      <a:pt x="431" y="102"/>
                      <a:pt x="345" y="1"/>
                      <a:pt x="21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41"/>
              <p:cNvSpPr/>
              <p:nvPr/>
            </p:nvSpPr>
            <p:spPr>
              <a:xfrm>
                <a:off x="575825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1" y="0"/>
                      <a:pt x="0" y="115"/>
                      <a:pt x="0" y="230"/>
                    </a:cubicBezTo>
                    <a:cubicBezTo>
                      <a:pt x="0" y="359"/>
                      <a:pt x="101" y="460"/>
                      <a:pt x="230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41"/>
              <p:cNvSpPr/>
              <p:nvPr/>
            </p:nvSpPr>
            <p:spPr>
              <a:xfrm>
                <a:off x="57579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4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4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41"/>
              <p:cNvSpPr/>
              <p:nvPr/>
            </p:nvSpPr>
            <p:spPr>
              <a:xfrm>
                <a:off x="575790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44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4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41"/>
              <p:cNvSpPr/>
              <p:nvPr/>
            </p:nvSpPr>
            <p:spPr>
              <a:xfrm>
                <a:off x="57575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41"/>
              <p:cNvSpPr/>
              <p:nvPr/>
            </p:nvSpPr>
            <p:spPr>
              <a:xfrm>
                <a:off x="5757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29" y="1"/>
                      <a:pt x="1" y="129"/>
                      <a:pt x="1" y="273"/>
                    </a:cubicBezTo>
                    <a:cubicBezTo>
                      <a:pt x="1" y="431"/>
                      <a:pt x="129" y="546"/>
                      <a:pt x="273" y="546"/>
                    </a:cubicBezTo>
                    <a:cubicBezTo>
                      <a:pt x="432" y="546"/>
                      <a:pt x="546" y="431"/>
                      <a:pt x="546" y="273"/>
                    </a:cubicBezTo>
                    <a:cubicBezTo>
                      <a:pt x="546" y="129"/>
                      <a:pt x="432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41"/>
              <p:cNvSpPr/>
              <p:nvPr/>
            </p:nvSpPr>
            <p:spPr>
              <a:xfrm>
                <a:off x="5756800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31" y="1"/>
                      <a:pt x="1" y="129"/>
                      <a:pt x="1" y="288"/>
                    </a:cubicBezTo>
                    <a:cubicBezTo>
                      <a:pt x="1" y="432"/>
                      <a:pt x="131" y="560"/>
                      <a:pt x="288" y="560"/>
                    </a:cubicBezTo>
                    <a:cubicBezTo>
                      <a:pt x="447" y="560"/>
                      <a:pt x="575" y="432"/>
                      <a:pt x="575" y="288"/>
                    </a:cubicBezTo>
                    <a:cubicBezTo>
                      <a:pt x="575" y="129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41"/>
              <p:cNvSpPr/>
              <p:nvPr/>
            </p:nvSpPr>
            <p:spPr>
              <a:xfrm>
                <a:off x="5756800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288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288" y="590"/>
                    </a:cubicBezTo>
                    <a:cubicBezTo>
                      <a:pt x="447" y="590"/>
                      <a:pt x="590" y="460"/>
                      <a:pt x="590" y="303"/>
                    </a:cubicBezTo>
                    <a:cubicBezTo>
                      <a:pt x="590" y="131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41"/>
              <p:cNvSpPr/>
              <p:nvPr/>
            </p:nvSpPr>
            <p:spPr>
              <a:xfrm>
                <a:off x="57564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41"/>
              <p:cNvSpPr/>
              <p:nvPr/>
            </p:nvSpPr>
            <p:spPr>
              <a:xfrm>
                <a:off x="5756100" y="1411500"/>
                <a:ext cx="158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41"/>
              <p:cNvSpPr/>
              <p:nvPr/>
            </p:nvSpPr>
            <p:spPr>
              <a:xfrm>
                <a:off x="5755750" y="1445250"/>
                <a:ext cx="165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46" extrusionOk="0">
                    <a:moveTo>
                      <a:pt x="330" y="0"/>
                    </a:moveTo>
                    <a:cubicBezTo>
                      <a:pt x="158" y="0"/>
                      <a:pt x="0" y="144"/>
                      <a:pt x="0" y="316"/>
                    </a:cubicBezTo>
                    <a:cubicBezTo>
                      <a:pt x="0" y="502"/>
                      <a:pt x="158" y="646"/>
                      <a:pt x="330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41"/>
              <p:cNvSpPr/>
              <p:nvPr/>
            </p:nvSpPr>
            <p:spPr>
              <a:xfrm>
                <a:off x="5755750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41"/>
              <p:cNvSpPr/>
              <p:nvPr/>
            </p:nvSpPr>
            <p:spPr>
              <a:xfrm>
                <a:off x="57553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41"/>
              <p:cNvSpPr/>
              <p:nvPr/>
            </p:nvSpPr>
            <p:spPr>
              <a:xfrm>
                <a:off x="5755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41"/>
              <p:cNvSpPr/>
              <p:nvPr/>
            </p:nvSpPr>
            <p:spPr>
              <a:xfrm>
                <a:off x="575502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59" y="732"/>
                    </a:cubicBezTo>
                    <a:cubicBezTo>
                      <a:pt x="560" y="732"/>
                      <a:pt x="732" y="575"/>
                      <a:pt x="732" y="359"/>
                    </a:cubicBezTo>
                    <a:cubicBezTo>
                      <a:pt x="732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41"/>
              <p:cNvSpPr/>
              <p:nvPr/>
            </p:nvSpPr>
            <p:spPr>
              <a:xfrm>
                <a:off x="5754650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41"/>
              <p:cNvSpPr/>
              <p:nvPr/>
            </p:nvSpPr>
            <p:spPr>
              <a:xfrm>
                <a:off x="57543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41"/>
              <p:cNvSpPr/>
              <p:nvPr/>
            </p:nvSpPr>
            <p:spPr>
              <a:xfrm>
                <a:off x="5753925" y="1680050"/>
                <a:ext cx="201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403" y="1"/>
                    </a:moveTo>
                    <a:cubicBezTo>
                      <a:pt x="188" y="1"/>
                      <a:pt x="1" y="187"/>
                      <a:pt x="1" y="403"/>
                    </a:cubicBezTo>
                    <a:cubicBezTo>
                      <a:pt x="1" y="618"/>
                      <a:pt x="188" y="805"/>
                      <a:pt x="403" y="805"/>
                    </a:cubicBezTo>
                    <a:cubicBezTo>
                      <a:pt x="633" y="805"/>
                      <a:pt x="805" y="618"/>
                      <a:pt x="805" y="403"/>
                    </a:cubicBezTo>
                    <a:cubicBezTo>
                      <a:pt x="805" y="187"/>
                      <a:pt x="633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41"/>
              <p:cNvSpPr/>
              <p:nvPr/>
            </p:nvSpPr>
            <p:spPr>
              <a:xfrm>
                <a:off x="5753925" y="1713825"/>
                <a:ext cx="205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9" extrusionOk="0">
                    <a:moveTo>
                      <a:pt x="403" y="0"/>
                    </a:moveTo>
                    <a:cubicBezTo>
                      <a:pt x="173" y="0"/>
                      <a:pt x="1" y="186"/>
                      <a:pt x="1" y="402"/>
                    </a:cubicBezTo>
                    <a:cubicBezTo>
                      <a:pt x="1" y="632"/>
                      <a:pt x="173" y="818"/>
                      <a:pt x="403" y="818"/>
                    </a:cubicBezTo>
                    <a:cubicBezTo>
                      <a:pt x="633" y="818"/>
                      <a:pt x="820" y="632"/>
                      <a:pt x="820" y="402"/>
                    </a:cubicBezTo>
                    <a:cubicBezTo>
                      <a:pt x="820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41"/>
              <p:cNvSpPr/>
              <p:nvPr/>
            </p:nvSpPr>
            <p:spPr>
              <a:xfrm>
                <a:off x="57536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6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16" y="848"/>
                    </a:cubicBezTo>
                    <a:cubicBezTo>
                      <a:pt x="646" y="848"/>
                      <a:pt x="833" y="661"/>
                      <a:pt x="833" y="431"/>
                    </a:cubicBezTo>
                    <a:cubicBezTo>
                      <a:pt x="833" y="187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41"/>
              <p:cNvSpPr/>
              <p:nvPr/>
            </p:nvSpPr>
            <p:spPr>
              <a:xfrm>
                <a:off x="57532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41"/>
              <p:cNvSpPr/>
              <p:nvPr/>
            </p:nvSpPr>
            <p:spPr>
              <a:xfrm>
                <a:off x="57528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41"/>
              <p:cNvSpPr/>
              <p:nvPr/>
            </p:nvSpPr>
            <p:spPr>
              <a:xfrm>
                <a:off x="575287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5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41"/>
              <p:cNvSpPr/>
              <p:nvPr/>
            </p:nvSpPr>
            <p:spPr>
              <a:xfrm>
                <a:off x="57525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41"/>
              <p:cNvSpPr/>
              <p:nvPr/>
            </p:nvSpPr>
            <p:spPr>
              <a:xfrm>
                <a:off x="5752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" y="202"/>
                      <a:pt x="1" y="475"/>
                    </a:cubicBezTo>
                    <a:cubicBezTo>
                      <a:pt x="1" y="734"/>
                      <a:pt x="215" y="949"/>
                      <a:pt x="474" y="949"/>
                    </a:cubicBezTo>
                    <a:cubicBezTo>
                      <a:pt x="733" y="949"/>
                      <a:pt x="949" y="734"/>
                      <a:pt x="949" y="475"/>
                    </a:cubicBezTo>
                    <a:cubicBezTo>
                      <a:pt x="949" y="202"/>
                      <a:pt x="733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41"/>
              <p:cNvSpPr/>
              <p:nvPr/>
            </p:nvSpPr>
            <p:spPr>
              <a:xfrm>
                <a:off x="57517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41"/>
              <p:cNvSpPr/>
              <p:nvPr/>
            </p:nvSpPr>
            <p:spPr>
              <a:xfrm>
                <a:off x="5751775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41"/>
              <p:cNvSpPr/>
              <p:nvPr/>
            </p:nvSpPr>
            <p:spPr>
              <a:xfrm>
                <a:off x="5751425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90" y="1020"/>
                      <a:pt x="1006" y="791"/>
                      <a:pt x="1006" y="503"/>
                    </a:cubicBezTo>
                    <a:cubicBezTo>
                      <a:pt x="1006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41"/>
              <p:cNvSpPr/>
              <p:nvPr/>
            </p:nvSpPr>
            <p:spPr>
              <a:xfrm>
                <a:off x="5751050" y="2049525"/>
                <a:ext cx="259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41"/>
              <p:cNvSpPr/>
              <p:nvPr/>
            </p:nvSpPr>
            <p:spPr>
              <a:xfrm>
                <a:off x="5750725" y="2082925"/>
                <a:ext cx="247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1" extrusionOk="0">
                    <a:moveTo>
                      <a:pt x="531" y="0"/>
                    </a:moveTo>
                    <a:cubicBezTo>
                      <a:pt x="244" y="0"/>
                      <a:pt x="0" y="244"/>
                      <a:pt x="0" y="531"/>
                    </a:cubicBezTo>
                    <a:cubicBezTo>
                      <a:pt x="0" y="732"/>
                      <a:pt x="115" y="905"/>
                      <a:pt x="287" y="991"/>
                    </a:cubicBezTo>
                    <a:cubicBezTo>
                      <a:pt x="531" y="761"/>
                      <a:pt x="776" y="531"/>
                      <a:pt x="991" y="273"/>
                    </a:cubicBezTo>
                    <a:cubicBezTo>
                      <a:pt x="904" y="115"/>
                      <a:pt x="732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41"/>
              <p:cNvSpPr/>
              <p:nvPr/>
            </p:nvSpPr>
            <p:spPr>
              <a:xfrm>
                <a:off x="5728450" y="1076125"/>
                <a:ext cx="97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03" extrusionOk="0">
                    <a:moveTo>
                      <a:pt x="259" y="1"/>
                    </a:moveTo>
                    <a:lnTo>
                      <a:pt x="101" y="158"/>
                    </a:lnTo>
                    <a:cubicBezTo>
                      <a:pt x="72" y="202"/>
                      <a:pt x="29" y="244"/>
                      <a:pt x="1" y="288"/>
                    </a:cubicBezTo>
                    <a:cubicBezTo>
                      <a:pt x="29" y="359"/>
                      <a:pt x="101" y="403"/>
                      <a:pt x="187" y="403"/>
                    </a:cubicBezTo>
                    <a:cubicBezTo>
                      <a:pt x="302" y="403"/>
                      <a:pt x="388" y="317"/>
                      <a:pt x="388" y="202"/>
                    </a:cubicBezTo>
                    <a:cubicBezTo>
                      <a:pt x="388" y="116"/>
                      <a:pt x="330" y="30"/>
                      <a:pt x="2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41"/>
              <p:cNvSpPr/>
              <p:nvPr/>
            </p:nvSpPr>
            <p:spPr>
              <a:xfrm>
                <a:off x="5727750" y="1109500"/>
                <a:ext cx="107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2" extrusionOk="0">
                    <a:moveTo>
                      <a:pt x="215" y="1"/>
                    </a:moveTo>
                    <a:cubicBezTo>
                      <a:pt x="86" y="1"/>
                      <a:pt x="0" y="102"/>
                      <a:pt x="0" y="217"/>
                    </a:cubicBezTo>
                    <a:cubicBezTo>
                      <a:pt x="0" y="346"/>
                      <a:pt x="86" y="432"/>
                      <a:pt x="215" y="432"/>
                    </a:cubicBezTo>
                    <a:cubicBezTo>
                      <a:pt x="330" y="432"/>
                      <a:pt x="431" y="346"/>
                      <a:pt x="431" y="217"/>
                    </a:cubicBezTo>
                    <a:cubicBezTo>
                      <a:pt x="431" y="102"/>
                      <a:pt x="330" y="1"/>
                      <a:pt x="21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41"/>
              <p:cNvSpPr/>
              <p:nvPr/>
            </p:nvSpPr>
            <p:spPr>
              <a:xfrm>
                <a:off x="5727750" y="1142925"/>
                <a:ext cx="111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60" extrusionOk="0">
                    <a:moveTo>
                      <a:pt x="215" y="0"/>
                    </a:moveTo>
                    <a:cubicBezTo>
                      <a:pt x="115" y="0"/>
                      <a:pt x="43" y="58"/>
                      <a:pt x="0" y="144"/>
                    </a:cubicBezTo>
                    <a:cubicBezTo>
                      <a:pt x="14" y="230"/>
                      <a:pt x="43" y="316"/>
                      <a:pt x="57" y="402"/>
                    </a:cubicBezTo>
                    <a:cubicBezTo>
                      <a:pt x="100" y="445"/>
                      <a:pt x="144" y="460"/>
                      <a:pt x="215" y="460"/>
                    </a:cubicBezTo>
                    <a:cubicBezTo>
                      <a:pt x="345" y="460"/>
                      <a:pt x="445" y="359"/>
                      <a:pt x="445" y="230"/>
                    </a:cubicBezTo>
                    <a:cubicBezTo>
                      <a:pt x="445" y="115"/>
                      <a:pt x="345" y="0"/>
                      <a:pt x="21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41"/>
              <p:cNvSpPr/>
              <p:nvPr/>
            </p:nvSpPr>
            <p:spPr>
              <a:xfrm>
                <a:off x="5727025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4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4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41"/>
              <p:cNvSpPr/>
              <p:nvPr/>
            </p:nvSpPr>
            <p:spPr>
              <a:xfrm>
                <a:off x="572665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41"/>
              <p:cNvSpPr/>
              <p:nvPr/>
            </p:nvSpPr>
            <p:spPr>
              <a:xfrm>
                <a:off x="5726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41"/>
              <p:cNvSpPr/>
              <p:nvPr/>
            </p:nvSpPr>
            <p:spPr>
              <a:xfrm>
                <a:off x="57263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15" y="1"/>
                      <a:pt x="1" y="129"/>
                      <a:pt x="1" y="273"/>
                    </a:cubicBezTo>
                    <a:cubicBezTo>
                      <a:pt x="1" y="431"/>
                      <a:pt x="115" y="546"/>
                      <a:pt x="273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41"/>
              <p:cNvSpPr/>
              <p:nvPr/>
            </p:nvSpPr>
            <p:spPr>
              <a:xfrm>
                <a:off x="5725925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46" y="560"/>
                      <a:pt x="561" y="432"/>
                      <a:pt x="561" y="288"/>
                    </a:cubicBezTo>
                    <a:cubicBezTo>
                      <a:pt x="561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41"/>
              <p:cNvSpPr/>
              <p:nvPr/>
            </p:nvSpPr>
            <p:spPr>
              <a:xfrm>
                <a:off x="5725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60"/>
                      <a:pt x="130" y="590"/>
                      <a:pt x="302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41"/>
              <p:cNvSpPr/>
              <p:nvPr/>
            </p:nvSpPr>
            <p:spPr>
              <a:xfrm>
                <a:off x="5725575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2" y="604"/>
                    </a:cubicBezTo>
                    <a:cubicBezTo>
                      <a:pt x="460" y="604"/>
                      <a:pt x="604" y="475"/>
                      <a:pt x="604" y="303"/>
                    </a:cubicBezTo>
                    <a:cubicBezTo>
                      <a:pt x="604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41"/>
              <p:cNvSpPr/>
              <p:nvPr/>
            </p:nvSpPr>
            <p:spPr>
              <a:xfrm>
                <a:off x="5725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41"/>
              <p:cNvSpPr/>
              <p:nvPr/>
            </p:nvSpPr>
            <p:spPr>
              <a:xfrm>
                <a:off x="5724875" y="1445250"/>
                <a:ext cx="161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2" y="646"/>
                      <a:pt x="646" y="502"/>
                      <a:pt x="646" y="316"/>
                    </a:cubicBezTo>
                    <a:cubicBezTo>
                      <a:pt x="646" y="144"/>
                      <a:pt x="502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41"/>
              <p:cNvSpPr/>
              <p:nvPr/>
            </p:nvSpPr>
            <p:spPr>
              <a:xfrm>
                <a:off x="5724500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76"/>
                      <a:pt x="345" y="676"/>
                    </a:cubicBezTo>
                    <a:cubicBezTo>
                      <a:pt x="532" y="676"/>
                      <a:pt x="676" y="532"/>
                      <a:pt x="676" y="345"/>
                    </a:cubicBezTo>
                    <a:cubicBezTo>
                      <a:pt x="676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41"/>
              <p:cNvSpPr/>
              <p:nvPr/>
            </p:nvSpPr>
            <p:spPr>
              <a:xfrm>
                <a:off x="5724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41"/>
              <p:cNvSpPr/>
              <p:nvPr/>
            </p:nvSpPr>
            <p:spPr>
              <a:xfrm>
                <a:off x="57241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41"/>
              <p:cNvSpPr/>
              <p:nvPr/>
            </p:nvSpPr>
            <p:spPr>
              <a:xfrm>
                <a:off x="57237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41"/>
              <p:cNvSpPr/>
              <p:nvPr/>
            </p:nvSpPr>
            <p:spPr>
              <a:xfrm>
                <a:off x="5723425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8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41"/>
              <p:cNvSpPr/>
              <p:nvPr/>
            </p:nvSpPr>
            <p:spPr>
              <a:xfrm>
                <a:off x="572342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41"/>
              <p:cNvSpPr/>
              <p:nvPr/>
            </p:nvSpPr>
            <p:spPr>
              <a:xfrm>
                <a:off x="57230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9" y="805"/>
                      <a:pt x="805" y="618"/>
                      <a:pt x="805" y="403"/>
                    </a:cubicBezTo>
                    <a:cubicBezTo>
                      <a:pt x="805" y="187"/>
                      <a:pt x="619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41"/>
              <p:cNvSpPr/>
              <p:nvPr/>
            </p:nvSpPr>
            <p:spPr>
              <a:xfrm>
                <a:off x="572270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7" y="818"/>
                      <a:pt x="819" y="632"/>
                      <a:pt x="819" y="402"/>
                    </a:cubicBezTo>
                    <a:cubicBezTo>
                      <a:pt x="819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41"/>
              <p:cNvSpPr/>
              <p:nvPr/>
            </p:nvSpPr>
            <p:spPr>
              <a:xfrm>
                <a:off x="5722325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2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48"/>
                      <a:pt x="432" y="848"/>
                    </a:cubicBezTo>
                    <a:cubicBezTo>
                      <a:pt x="662" y="848"/>
                      <a:pt x="849" y="661"/>
                      <a:pt x="849" y="431"/>
                    </a:cubicBezTo>
                    <a:cubicBezTo>
                      <a:pt x="849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41"/>
              <p:cNvSpPr/>
              <p:nvPr/>
            </p:nvSpPr>
            <p:spPr>
              <a:xfrm>
                <a:off x="57223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2" y="862"/>
                    </a:cubicBezTo>
                    <a:cubicBezTo>
                      <a:pt x="662" y="862"/>
                      <a:pt x="863" y="661"/>
                      <a:pt x="863" y="431"/>
                    </a:cubicBezTo>
                    <a:cubicBezTo>
                      <a:pt x="863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41"/>
              <p:cNvSpPr/>
              <p:nvPr/>
            </p:nvSpPr>
            <p:spPr>
              <a:xfrm>
                <a:off x="5722000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41"/>
              <p:cNvSpPr/>
              <p:nvPr/>
            </p:nvSpPr>
            <p:spPr>
              <a:xfrm>
                <a:off x="5721625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41"/>
              <p:cNvSpPr/>
              <p:nvPr/>
            </p:nvSpPr>
            <p:spPr>
              <a:xfrm>
                <a:off x="57212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74" y="935"/>
                    </a:cubicBezTo>
                    <a:cubicBezTo>
                      <a:pt x="732" y="935"/>
                      <a:pt x="933" y="719"/>
                      <a:pt x="933" y="460"/>
                    </a:cubicBezTo>
                    <a:cubicBezTo>
                      <a:pt x="933" y="217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1"/>
              <p:cNvSpPr/>
              <p:nvPr/>
            </p:nvSpPr>
            <p:spPr>
              <a:xfrm>
                <a:off x="572127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0" y="202"/>
                      <a:pt x="0" y="475"/>
                    </a:cubicBezTo>
                    <a:cubicBezTo>
                      <a:pt x="0" y="734"/>
                      <a:pt x="215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1"/>
              <p:cNvSpPr/>
              <p:nvPr/>
            </p:nvSpPr>
            <p:spPr>
              <a:xfrm>
                <a:off x="57209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47" y="978"/>
                      <a:pt x="977" y="762"/>
                      <a:pt x="977" y="489"/>
                    </a:cubicBezTo>
                    <a:cubicBezTo>
                      <a:pt x="977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1"/>
              <p:cNvSpPr/>
              <p:nvPr/>
            </p:nvSpPr>
            <p:spPr>
              <a:xfrm>
                <a:off x="57205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3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3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1"/>
              <p:cNvSpPr/>
              <p:nvPr/>
            </p:nvSpPr>
            <p:spPr>
              <a:xfrm>
                <a:off x="5720550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16" y="0"/>
                      <a:pt x="1" y="230"/>
                      <a:pt x="1" y="503"/>
                    </a:cubicBezTo>
                    <a:cubicBezTo>
                      <a:pt x="1" y="791"/>
                      <a:pt x="216" y="1020"/>
                      <a:pt x="503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1"/>
              <p:cNvSpPr/>
              <p:nvPr/>
            </p:nvSpPr>
            <p:spPr>
              <a:xfrm>
                <a:off x="57201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1"/>
              <p:cNvSpPr/>
              <p:nvPr/>
            </p:nvSpPr>
            <p:spPr>
              <a:xfrm>
                <a:off x="5719850" y="2082925"/>
                <a:ext cx="26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4" extrusionOk="0">
                    <a:moveTo>
                      <a:pt x="531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1" y="1063"/>
                    </a:cubicBezTo>
                    <a:cubicBezTo>
                      <a:pt x="818" y="1063"/>
                      <a:pt x="1063" y="818"/>
                      <a:pt x="1063" y="531"/>
                    </a:cubicBezTo>
                    <a:cubicBezTo>
                      <a:pt x="1063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1"/>
              <p:cNvSpPr/>
              <p:nvPr/>
            </p:nvSpPr>
            <p:spPr>
              <a:xfrm>
                <a:off x="5719475" y="2116675"/>
                <a:ext cx="233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19" extrusionOk="0">
                    <a:moveTo>
                      <a:pt x="546" y="0"/>
                    </a:moveTo>
                    <a:cubicBezTo>
                      <a:pt x="245" y="0"/>
                      <a:pt x="0" y="230"/>
                      <a:pt x="0" y="531"/>
                    </a:cubicBezTo>
                    <a:cubicBezTo>
                      <a:pt x="0" y="632"/>
                      <a:pt x="29" y="732"/>
                      <a:pt x="86" y="818"/>
                    </a:cubicBezTo>
                    <a:cubicBezTo>
                      <a:pt x="374" y="617"/>
                      <a:pt x="661" y="403"/>
                      <a:pt x="934" y="173"/>
                    </a:cubicBezTo>
                    <a:cubicBezTo>
                      <a:pt x="848" y="58"/>
                      <a:pt x="704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1"/>
              <p:cNvSpPr/>
              <p:nvPr/>
            </p:nvSpPr>
            <p:spPr>
              <a:xfrm>
                <a:off x="5696475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46" y="432"/>
                      <a:pt x="447" y="346"/>
                      <a:pt x="447" y="217"/>
                    </a:cubicBezTo>
                    <a:cubicBezTo>
                      <a:pt x="447" y="202"/>
                      <a:pt x="432" y="202"/>
                      <a:pt x="432" y="188"/>
                    </a:cubicBezTo>
                    <a:cubicBezTo>
                      <a:pt x="418" y="145"/>
                      <a:pt x="389" y="102"/>
                      <a:pt x="374" y="58"/>
                    </a:cubicBezTo>
                    <a:cubicBezTo>
                      <a:pt x="332" y="30"/>
                      <a:pt x="274" y="1"/>
                      <a:pt x="2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1"/>
              <p:cNvSpPr/>
              <p:nvPr/>
            </p:nvSpPr>
            <p:spPr>
              <a:xfrm>
                <a:off x="569615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15" y="0"/>
                      <a:pt x="0" y="115"/>
                      <a:pt x="0" y="230"/>
                    </a:cubicBezTo>
                    <a:cubicBezTo>
                      <a:pt x="0" y="359"/>
                      <a:pt x="115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41"/>
              <p:cNvSpPr/>
              <p:nvPr/>
            </p:nvSpPr>
            <p:spPr>
              <a:xfrm>
                <a:off x="5696150" y="1176675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230" y="0"/>
                    </a:moveTo>
                    <a:cubicBezTo>
                      <a:pt x="100" y="0"/>
                      <a:pt x="0" y="100"/>
                      <a:pt x="0" y="244"/>
                    </a:cubicBezTo>
                    <a:cubicBezTo>
                      <a:pt x="0" y="374"/>
                      <a:pt x="100" y="474"/>
                      <a:pt x="230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41"/>
              <p:cNvSpPr/>
              <p:nvPr/>
            </p:nvSpPr>
            <p:spPr>
              <a:xfrm>
                <a:off x="56957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5" y="504"/>
                    </a:cubicBezTo>
                    <a:cubicBezTo>
                      <a:pt x="389" y="504"/>
                      <a:pt x="503" y="389"/>
                      <a:pt x="503" y="259"/>
                    </a:cubicBezTo>
                    <a:cubicBezTo>
                      <a:pt x="503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1"/>
              <p:cNvSpPr/>
              <p:nvPr/>
            </p:nvSpPr>
            <p:spPr>
              <a:xfrm>
                <a:off x="5695425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31" y="403"/>
                      <a:pt x="531" y="259"/>
                    </a:cubicBezTo>
                    <a:cubicBezTo>
                      <a:pt x="531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1"/>
              <p:cNvSpPr/>
              <p:nvPr/>
            </p:nvSpPr>
            <p:spPr>
              <a:xfrm>
                <a:off x="569505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1"/>
              <p:cNvSpPr/>
              <p:nvPr/>
            </p:nvSpPr>
            <p:spPr>
              <a:xfrm>
                <a:off x="5695050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74" y="560"/>
                    </a:cubicBezTo>
                    <a:cubicBezTo>
                      <a:pt x="431" y="560"/>
                      <a:pt x="561" y="432"/>
                      <a:pt x="561" y="288"/>
                    </a:cubicBezTo>
                    <a:cubicBezTo>
                      <a:pt x="561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1"/>
              <p:cNvSpPr/>
              <p:nvPr/>
            </p:nvSpPr>
            <p:spPr>
              <a:xfrm>
                <a:off x="5694700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1"/>
              <p:cNvSpPr/>
              <p:nvPr/>
            </p:nvSpPr>
            <p:spPr>
              <a:xfrm>
                <a:off x="56943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03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03" y="604"/>
                    </a:cubicBezTo>
                    <a:cubicBezTo>
                      <a:pt x="475" y="604"/>
                      <a:pt x="619" y="475"/>
                      <a:pt x="619" y="303"/>
                    </a:cubicBezTo>
                    <a:cubicBezTo>
                      <a:pt x="619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1"/>
              <p:cNvSpPr/>
              <p:nvPr/>
            </p:nvSpPr>
            <p:spPr>
              <a:xfrm>
                <a:off x="5693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503" y="632"/>
                      <a:pt x="633" y="488"/>
                      <a:pt x="633" y="316"/>
                    </a:cubicBezTo>
                    <a:cubicBezTo>
                      <a:pt x="633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1"/>
              <p:cNvSpPr/>
              <p:nvPr/>
            </p:nvSpPr>
            <p:spPr>
              <a:xfrm>
                <a:off x="56939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502"/>
                      <a:pt x="145" y="646"/>
                      <a:pt x="317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1"/>
              <p:cNvSpPr/>
              <p:nvPr/>
            </p:nvSpPr>
            <p:spPr>
              <a:xfrm>
                <a:off x="5693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76" y="532"/>
                      <a:pt x="676" y="345"/>
                    </a:cubicBezTo>
                    <a:cubicBezTo>
                      <a:pt x="676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1"/>
              <p:cNvSpPr/>
              <p:nvPr/>
            </p:nvSpPr>
            <p:spPr>
              <a:xfrm>
                <a:off x="5693275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45" y="690"/>
                    </a:cubicBezTo>
                    <a:cubicBezTo>
                      <a:pt x="546" y="690"/>
                      <a:pt x="703" y="532"/>
                      <a:pt x="703" y="345"/>
                    </a:cubicBezTo>
                    <a:cubicBezTo>
                      <a:pt x="703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41"/>
              <p:cNvSpPr/>
              <p:nvPr/>
            </p:nvSpPr>
            <p:spPr>
              <a:xfrm>
                <a:off x="5693275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45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45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4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41"/>
              <p:cNvSpPr/>
              <p:nvPr/>
            </p:nvSpPr>
            <p:spPr>
              <a:xfrm>
                <a:off x="56929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60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41"/>
              <p:cNvSpPr/>
              <p:nvPr/>
            </p:nvSpPr>
            <p:spPr>
              <a:xfrm>
                <a:off x="56925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41"/>
              <p:cNvSpPr/>
              <p:nvPr/>
            </p:nvSpPr>
            <p:spPr>
              <a:xfrm>
                <a:off x="5692175" y="1646650"/>
                <a:ext cx="198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91" y="604"/>
                      <a:pt x="791" y="389"/>
                    </a:cubicBezTo>
                    <a:cubicBezTo>
                      <a:pt x="791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41"/>
              <p:cNvSpPr/>
              <p:nvPr/>
            </p:nvSpPr>
            <p:spPr>
              <a:xfrm>
                <a:off x="5692175" y="1680050"/>
                <a:ext cx="198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806" extrusionOk="0">
                    <a:moveTo>
                      <a:pt x="389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389" y="805"/>
                    </a:cubicBezTo>
                    <a:cubicBezTo>
                      <a:pt x="619" y="805"/>
                      <a:pt x="791" y="618"/>
                      <a:pt x="791" y="403"/>
                    </a:cubicBezTo>
                    <a:cubicBezTo>
                      <a:pt x="791" y="187"/>
                      <a:pt x="619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41"/>
              <p:cNvSpPr/>
              <p:nvPr/>
            </p:nvSpPr>
            <p:spPr>
              <a:xfrm>
                <a:off x="56918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3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03" y="818"/>
                    </a:cubicBezTo>
                    <a:cubicBezTo>
                      <a:pt x="633" y="818"/>
                      <a:pt x="819" y="632"/>
                      <a:pt x="819" y="402"/>
                    </a:cubicBezTo>
                    <a:cubicBezTo>
                      <a:pt x="819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41"/>
              <p:cNvSpPr/>
              <p:nvPr/>
            </p:nvSpPr>
            <p:spPr>
              <a:xfrm>
                <a:off x="56914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18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48"/>
                      <a:pt x="418" y="848"/>
                    </a:cubicBezTo>
                    <a:cubicBezTo>
                      <a:pt x="662" y="848"/>
                      <a:pt x="849" y="661"/>
                      <a:pt x="849" y="431"/>
                    </a:cubicBezTo>
                    <a:cubicBezTo>
                      <a:pt x="849" y="187"/>
                      <a:pt x="662" y="0"/>
                      <a:pt x="4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41"/>
              <p:cNvSpPr/>
              <p:nvPr/>
            </p:nvSpPr>
            <p:spPr>
              <a:xfrm>
                <a:off x="56911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41"/>
              <p:cNvSpPr/>
              <p:nvPr/>
            </p:nvSpPr>
            <p:spPr>
              <a:xfrm>
                <a:off x="5691125" y="1814350"/>
                <a:ext cx="21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91" extrusionOk="0">
                    <a:moveTo>
                      <a:pt x="431" y="0"/>
                    </a:moveTo>
                    <a:cubicBezTo>
                      <a:pt x="186" y="0"/>
                      <a:pt x="0" y="202"/>
                      <a:pt x="0" y="445"/>
                    </a:cubicBezTo>
                    <a:cubicBezTo>
                      <a:pt x="0" y="690"/>
                      <a:pt x="186" y="891"/>
                      <a:pt x="431" y="891"/>
                    </a:cubicBezTo>
                    <a:cubicBezTo>
                      <a:pt x="675" y="891"/>
                      <a:pt x="876" y="690"/>
                      <a:pt x="876" y="445"/>
                    </a:cubicBezTo>
                    <a:cubicBezTo>
                      <a:pt x="876" y="202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41"/>
              <p:cNvSpPr/>
              <p:nvPr/>
            </p:nvSpPr>
            <p:spPr>
              <a:xfrm>
                <a:off x="5690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6" y="905"/>
                    </a:cubicBezTo>
                    <a:cubicBezTo>
                      <a:pt x="704" y="905"/>
                      <a:pt x="906" y="704"/>
                      <a:pt x="906" y="445"/>
                    </a:cubicBezTo>
                    <a:cubicBezTo>
                      <a:pt x="906" y="202"/>
                      <a:pt x="704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41"/>
              <p:cNvSpPr/>
              <p:nvPr/>
            </p:nvSpPr>
            <p:spPr>
              <a:xfrm>
                <a:off x="5690400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60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60" y="935"/>
                    </a:cubicBezTo>
                    <a:cubicBezTo>
                      <a:pt x="718" y="935"/>
                      <a:pt x="933" y="719"/>
                      <a:pt x="933" y="460"/>
                    </a:cubicBezTo>
                    <a:cubicBezTo>
                      <a:pt x="933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41"/>
              <p:cNvSpPr/>
              <p:nvPr/>
            </p:nvSpPr>
            <p:spPr>
              <a:xfrm>
                <a:off x="56900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6" y="1"/>
                      <a:pt x="0" y="202"/>
                      <a:pt x="0" y="475"/>
                    </a:cubicBezTo>
                    <a:cubicBezTo>
                      <a:pt x="0" y="734"/>
                      <a:pt x="216" y="949"/>
                      <a:pt x="475" y="949"/>
                    </a:cubicBezTo>
                    <a:cubicBezTo>
                      <a:pt x="747" y="949"/>
                      <a:pt x="948" y="734"/>
                      <a:pt x="948" y="475"/>
                    </a:cubicBezTo>
                    <a:cubicBezTo>
                      <a:pt x="948" y="202"/>
                      <a:pt x="747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41"/>
              <p:cNvSpPr/>
              <p:nvPr/>
            </p:nvSpPr>
            <p:spPr>
              <a:xfrm>
                <a:off x="5690025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75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75" y="978"/>
                    </a:cubicBezTo>
                    <a:cubicBezTo>
                      <a:pt x="747" y="978"/>
                      <a:pt x="963" y="762"/>
                      <a:pt x="963" y="489"/>
                    </a:cubicBezTo>
                    <a:cubicBezTo>
                      <a:pt x="963" y="216"/>
                      <a:pt x="747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41"/>
              <p:cNvSpPr/>
              <p:nvPr/>
            </p:nvSpPr>
            <p:spPr>
              <a:xfrm>
                <a:off x="5689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5" y="1"/>
                      <a:pt x="1" y="216"/>
                      <a:pt x="1" y="489"/>
                    </a:cubicBezTo>
                    <a:cubicBezTo>
                      <a:pt x="1" y="762"/>
                      <a:pt x="215" y="991"/>
                      <a:pt x="489" y="991"/>
                    </a:cubicBezTo>
                    <a:cubicBezTo>
                      <a:pt x="761" y="991"/>
                      <a:pt x="991" y="762"/>
                      <a:pt x="991" y="489"/>
                    </a:cubicBezTo>
                    <a:cubicBezTo>
                      <a:pt x="991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41"/>
              <p:cNvSpPr/>
              <p:nvPr/>
            </p:nvSpPr>
            <p:spPr>
              <a:xfrm>
                <a:off x="56893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04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04" y="1020"/>
                    </a:cubicBezTo>
                    <a:cubicBezTo>
                      <a:pt x="791" y="1020"/>
                      <a:pt x="1021" y="791"/>
                      <a:pt x="1021" y="503"/>
                    </a:cubicBezTo>
                    <a:cubicBezTo>
                      <a:pt x="1021" y="230"/>
                      <a:pt x="791" y="0"/>
                      <a:pt x="50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41"/>
              <p:cNvSpPr/>
              <p:nvPr/>
            </p:nvSpPr>
            <p:spPr>
              <a:xfrm>
                <a:off x="5688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44" y="0"/>
                      <a:pt x="1" y="230"/>
                      <a:pt x="1" y="517"/>
                    </a:cubicBezTo>
                    <a:cubicBezTo>
                      <a:pt x="1" y="804"/>
                      <a:pt x="244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41"/>
              <p:cNvSpPr/>
              <p:nvPr/>
            </p:nvSpPr>
            <p:spPr>
              <a:xfrm>
                <a:off x="5688950" y="2082925"/>
                <a:ext cx="262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4" extrusionOk="0">
                    <a:moveTo>
                      <a:pt x="518" y="0"/>
                    </a:moveTo>
                    <a:cubicBezTo>
                      <a:pt x="231" y="0"/>
                      <a:pt x="1" y="244"/>
                      <a:pt x="1" y="531"/>
                    </a:cubicBezTo>
                    <a:cubicBezTo>
                      <a:pt x="1" y="818"/>
                      <a:pt x="231" y="1063"/>
                      <a:pt x="518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41"/>
              <p:cNvSpPr/>
              <p:nvPr/>
            </p:nvSpPr>
            <p:spPr>
              <a:xfrm>
                <a:off x="5688575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3" y="0"/>
                    </a:moveTo>
                    <a:cubicBezTo>
                      <a:pt x="246" y="0"/>
                      <a:pt x="1" y="230"/>
                      <a:pt x="1" y="531"/>
                    </a:cubicBezTo>
                    <a:cubicBezTo>
                      <a:pt x="1" y="833"/>
                      <a:pt x="246" y="1077"/>
                      <a:pt x="533" y="1077"/>
                    </a:cubicBezTo>
                    <a:cubicBezTo>
                      <a:pt x="834" y="1077"/>
                      <a:pt x="1079" y="833"/>
                      <a:pt x="1079" y="531"/>
                    </a:cubicBezTo>
                    <a:cubicBezTo>
                      <a:pt x="1079" y="230"/>
                      <a:pt x="834" y="0"/>
                      <a:pt x="53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5691125" y="2150425"/>
                <a:ext cx="93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02" extrusionOk="0">
                    <a:moveTo>
                      <a:pt x="373" y="0"/>
                    </a:moveTo>
                    <a:cubicBezTo>
                      <a:pt x="230" y="14"/>
                      <a:pt x="86" y="87"/>
                      <a:pt x="0" y="202"/>
                    </a:cubicBezTo>
                    <a:cubicBezTo>
                      <a:pt x="43" y="173"/>
                      <a:pt x="100" y="158"/>
                      <a:pt x="144" y="129"/>
                    </a:cubicBezTo>
                    <a:cubicBezTo>
                      <a:pt x="230" y="87"/>
                      <a:pt x="301" y="43"/>
                      <a:pt x="3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5665600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32" y="432"/>
                      <a:pt x="432" y="346"/>
                      <a:pt x="432" y="217"/>
                    </a:cubicBezTo>
                    <a:cubicBezTo>
                      <a:pt x="432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56652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59" y="460"/>
                      <a:pt x="461" y="359"/>
                      <a:pt x="461" y="230"/>
                    </a:cubicBezTo>
                    <a:cubicBezTo>
                      <a:pt x="461" y="115"/>
                      <a:pt x="359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56649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3" y="474"/>
                      <a:pt x="488" y="374"/>
                      <a:pt x="488" y="244"/>
                    </a:cubicBezTo>
                    <a:cubicBezTo>
                      <a:pt x="488" y="100"/>
                      <a:pt x="373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41"/>
              <p:cNvSpPr/>
              <p:nvPr/>
            </p:nvSpPr>
            <p:spPr>
              <a:xfrm>
                <a:off x="56649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01" y="0"/>
                      <a:pt x="0" y="115"/>
                      <a:pt x="0" y="259"/>
                    </a:cubicBezTo>
                    <a:cubicBezTo>
                      <a:pt x="0" y="389"/>
                      <a:pt x="101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41"/>
              <p:cNvSpPr/>
              <p:nvPr/>
            </p:nvSpPr>
            <p:spPr>
              <a:xfrm>
                <a:off x="56645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41"/>
              <p:cNvSpPr/>
              <p:nvPr/>
            </p:nvSpPr>
            <p:spPr>
              <a:xfrm>
                <a:off x="5664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41"/>
              <p:cNvSpPr/>
              <p:nvPr/>
            </p:nvSpPr>
            <p:spPr>
              <a:xfrm>
                <a:off x="5663825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41"/>
              <p:cNvSpPr/>
              <p:nvPr/>
            </p:nvSpPr>
            <p:spPr>
              <a:xfrm>
                <a:off x="5663825" y="1344325"/>
                <a:ext cx="1440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45" y="590"/>
                      <a:pt x="575" y="460"/>
                      <a:pt x="575" y="303"/>
                    </a:cubicBezTo>
                    <a:cubicBezTo>
                      <a:pt x="575" y="131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41"/>
              <p:cNvSpPr/>
              <p:nvPr/>
            </p:nvSpPr>
            <p:spPr>
              <a:xfrm>
                <a:off x="56634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41"/>
              <p:cNvSpPr/>
              <p:nvPr/>
            </p:nvSpPr>
            <p:spPr>
              <a:xfrm>
                <a:off x="5663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41"/>
              <p:cNvSpPr/>
              <p:nvPr/>
            </p:nvSpPr>
            <p:spPr>
              <a:xfrm>
                <a:off x="5662725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2" y="0"/>
                    </a:moveTo>
                    <a:cubicBezTo>
                      <a:pt x="159" y="0"/>
                      <a:pt x="1" y="144"/>
                      <a:pt x="1" y="316"/>
                    </a:cubicBezTo>
                    <a:cubicBezTo>
                      <a:pt x="1" y="502"/>
                      <a:pt x="159" y="646"/>
                      <a:pt x="332" y="646"/>
                    </a:cubicBezTo>
                    <a:cubicBezTo>
                      <a:pt x="518" y="646"/>
                      <a:pt x="662" y="502"/>
                      <a:pt x="662" y="316"/>
                    </a:cubicBezTo>
                    <a:cubicBezTo>
                      <a:pt x="662" y="144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41"/>
              <p:cNvSpPr/>
              <p:nvPr/>
            </p:nvSpPr>
            <p:spPr>
              <a:xfrm>
                <a:off x="5662725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2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2" y="676"/>
                    </a:cubicBezTo>
                    <a:cubicBezTo>
                      <a:pt x="518" y="676"/>
                      <a:pt x="662" y="532"/>
                      <a:pt x="662" y="345"/>
                    </a:cubicBezTo>
                    <a:cubicBezTo>
                      <a:pt x="662" y="159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41"/>
              <p:cNvSpPr/>
              <p:nvPr/>
            </p:nvSpPr>
            <p:spPr>
              <a:xfrm>
                <a:off x="56624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7" y="0"/>
                      <a:pt x="0" y="159"/>
                      <a:pt x="0" y="345"/>
                    </a:cubicBezTo>
                    <a:cubicBezTo>
                      <a:pt x="0" y="532"/>
                      <a:pt x="157" y="690"/>
                      <a:pt x="345" y="690"/>
                    </a:cubicBezTo>
                    <a:cubicBezTo>
                      <a:pt x="531" y="690"/>
                      <a:pt x="689" y="532"/>
                      <a:pt x="689" y="345"/>
                    </a:cubicBezTo>
                    <a:cubicBezTo>
                      <a:pt x="689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41"/>
              <p:cNvSpPr/>
              <p:nvPr/>
            </p:nvSpPr>
            <p:spPr>
              <a:xfrm>
                <a:off x="5662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41"/>
              <p:cNvSpPr/>
              <p:nvPr/>
            </p:nvSpPr>
            <p:spPr>
              <a:xfrm>
                <a:off x="5661675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41"/>
              <p:cNvSpPr/>
              <p:nvPr/>
            </p:nvSpPr>
            <p:spPr>
              <a:xfrm>
                <a:off x="5661675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8" y="1"/>
                      <a:pt x="0" y="173"/>
                      <a:pt x="0" y="389"/>
                    </a:cubicBezTo>
                    <a:cubicBezTo>
                      <a:pt x="0" y="590"/>
                      <a:pt x="158" y="762"/>
                      <a:pt x="374" y="762"/>
                    </a:cubicBezTo>
                    <a:cubicBezTo>
                      <a:pt x="589" y="762"/>
                      <a:pt x="747" y="590"/>
                      <a:pt x="747" y="389"/>
                    </a:cubicBezTo>
                    <a:cubicBezTo>
                      <a:pt x="747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41"/>
              <p:cNvSpPr/>
              <p:nvPr/>
            </p:nvSpPr>
            <p:spPr>
              <a:xfrm>
                <a:off x="56613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41"/>
              <p:cNvSpPr/>
              <p:nvPr/>
            </p:nvSpPr>
            <p:spPr>
              <a:xfrm>
                <a:off x="5660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7" y="1"/>
                      <a:pt x="1" y="187"/>
                      <a:pt x="1" y="403"/>
                    </a:cubicBezTo>
                    <a:cubicBezTo>
                      <a:pt x="1" y="618"/>
                      <a:pt x="187" y="805"/>
                      <a:pt x="403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41"/>
              <p:cNvSpPr/>
              <p:nvPr/>
            </p:nvSpPr>
            <p:spPr>
              <a:xfrm>
                <a:off x="5660575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8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18" y="818"/>
                    </a:cubicBezTo>
                    <a:cubicBezTo>
                      <a:pt x="648" y="818"/>
                      <a:pt x="834" y="632"/>
                      <a:pt x="834" y="402"/>
                    </a:cubicBezTo>
                    <a:cubicBezTo>
                      <a:pt x="834" y="186"/>
                      <a:pt x="648" y="0"/>
                      <a:pt x="4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41"/>
              <p:cNvSpPr/>
              <p:nvPr/>
            </p:nvSpPr>
            <p:spPr>
              <a:xfrm>
                <a:off x="56605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8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48"/>
                      <a:pt x="418" y="848"/>
                    </a:cubicBezTo>
                    <a:cubicBezTo>
                      <a:pt x="648" y="848"/>
                      <a:pt x="834" y="661"/>
                      <a:pt x="834" y="431"/>
                    </a:cubicBezTo>
                    <a:cubicBezTo>
                      <a:pt x="834" y="187"/>
                      <a:pt x="648" y="0"/>
                      <a:pt x="4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41"/>
              <p:cNvSpPr/>
              <p:nvPr/>
            </p:nvSpPr>
            <p:spPr>
              <a:xfrm>
                <a:off x="5660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62"/>
                      <a:pt x="432" y="862"/>
                    </a:cubicBezTo>
                    <a:cubicBezTo>
                      <a:pt x="675" y="862"/>
                      <a:pt x="863" y="661"/>
                      <a:pt x="863" y="431"/>
                    </a:cubicBezTo>
                    <a:cubicBezTo>
                      <a:pt x="863" y="187"/>
                      <a:pt x="675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41"/>
              <p:cNvSpPr/>
              <p:nvPr/>
            </p:nvSpPr>
            <p:spPr>
              <a:xfrm>
                <a:off x="56598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7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7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41"/>
              <p:cNvSpPr/>
              <p:nvPr/>
            </p:nvSpPr>
            <p:spPr>
              <a:xfrm>
                <a:off x="5659525" y="1848100"/>
                <a:ext cx="230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05" extrusionOk="0">
                    <a:moveTo>
                      <a:pt x="460" y="0"/>
                    </a:moveTo>
                    <a:cubicBezTo>
                      <a:pt x="215" y="0"/>
                      <a:pt x="0" y="202"/>
                      <a:pt x="0" y="445"/>
                    </a:cubicBezTo>
                    <a:cubicBezTo>
                      <a:pt x="0" y="704"/>
                      <a:pt x="215" y="905"/>
                      <a:pt x="460" y="905"/>
                    </a:cubicBezTo>
                    <a:cubicBezTo>
                      <a:pt x="703" y="905"/>
                      <a:pt x="919" y="704"/>
                      <a:pt x="919" y="445"/>
                    </a:cubicBezTo>
                    <a:cubicBezTo>
                      <a:pt x="919" y="202"/>
                      <a:pt x="703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41"/>
              <p:cNvSpPr/>
              <p:nvPr/>
            </p:nvSpPr>
            <p:spPr>
              <a:xfrm>
                <a:off x="5659525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8" y="935"/>
                      <a:pt x="919" y="719"/>
                      <a:pt x="919" y="460"/>
                    </a:cubicBezTo>
                    <a:cubicBezTo>
                      <a:pt x="919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41"/>
              <p:cNvSpPr/>
              <p:nvPr/>
            </p:nvSpPr>
            <p:spPr>
              <a:xfrm>
                <a:off x="5659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6" y="1"/>
                      <a:pt x="0" y="202"/>
                      <a:pt x="0" y="475"/>
                    </a:cubicBezTo>
                    <a:cubicBezTo>
                      <a:pt x="0" y="734"/>
                      <a:pt x="216" y="949"/>
                      <a:pt x="475" y="949"/>
                    </a:cubicBezTo>
                    <a:cubicBezTo>
                      <a:pt x="733" y="949"/>
                      <a:pt x="948" y="734"/>
                      <a:pt x="948" y="475"/>
                    </a:cubicBezTo>
                    <a:cubicBezTo>
                      <a:pt x="948" y="202"/>
                      <a:pt x="733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41"/>
              <p:cNvSpPr/>
              <p:nvPr/>
            </p:nvSpPr>
            <p:spPr>
              <a:xfrm>
                <a:off x="56588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78"/>
                      <a:pt x="489" y="978"/>
                    </a:cubicBezTo>
                    <a:cubicBezTo>
                      <a:pt x="761" y="978"/>
                      <a:pt x="977" y="762"/>
                      <a:pt x="977" y="489"/>
                    </a:cubicBezTo>
                    <a:cubicBezTo>
                      <a:pt x="977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41"/>
              <p:cNvSpPr/>
              <p:nvPr/>
            </p:nvSpPr>
            <p:spPr>
              <a:xfrm>
                <a:off x="5658425" y="1982375"/>
                <a:ext cx="2515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92" extrusionOk="0">
                    <a:moveTo>
                      <a:pt x="504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91"/>
                      <a:pt x="504" y="991"/>
                    </a:cubicBezTo>
                    <a:cubicBezTo>
                      <a:pt x="776" y="991"/>
                      <a:pt x="1006" y="762"/>
                      <a:pt x="1006" y="489"/>
                    </a:cubicBezTo>
                    <a:cubicBezTo>
                      <a:pt x="1006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41"/>
              <p:cNvSpPr/>
              <p:nvPr/>
            </p:nvSpPr>
            <p:spPr>
              <a:xfrm>
                <a:off x="5658425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4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04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41"/>
              <p:cNvSpPr/>
              <p:nvPr/>
            </p:nvSpPr>
            <p:spPr>
              <a:xfrm>
                <a:off x="5658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41"/>
              <p:cNvSpPr/>
              <p:nvPr/>
            </p:nvSpPr>
            <p:spPr>
              <a:xfrm>
                <a:off x="5657700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3" y="0"/>
                    </a:moveTo>
                    <a:cubicBezTo>
                      <a:pt x="246" y="0"/>
                      <a:pt x="1" y="244"/>
                      <a:pt x="1" y="531"/>
                    </a:cubicBezTo>
                    <a:cubicBezTo>
                      <a:pt x="1" y="818"/>
                      <a:pt x="246" y="1063"/>
                      <a:pt x="533" y="1063"/>
                    </a:cubicBezTo>
                    <a:cubicBezTo>
                      <a:pt x="820" y="1063"/>
                      <a:pt x="1064" y="818"/>
                      <a:pt x="1064" y="531"/>
                    </a:cubicBezTo>
                    <a:cubicBezTo>
                      <a:pt x="1064" y="244"/>
                      <a:pt x="820" y="0"/>
                      <a:pt x="53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41"/>
              <p:cNvSpPr/>
              <p:nvPr/>
            </p:nvSpPr>
            <p:spPr>
              <a:xfrm>
                <a:off x="565770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3" y="0"/>
                    </a:moveTo>
                    <a:cubicBezTo>
                      <a:pt x="231" y="0"/>
                      <a:pt x="1" y="230"/>
                      <a:pt x="1" y="531"/>
                    </a:cubicBezTo>
                    <a:cubicBezTo>
                      <a:pt x="1" y="833"/>
                      <a:pt x="231" y="1077"/>
                      <a:pt x="533" y="1077"/>
                    </a:cubicBezTo>
                    <a:cubicBezTo>
                      <a:pt x="834" y="1077"/>
                      <a:pt x="1079" y="833"/>
                      <a:pt x="1079" y="531"/>
                    </a:cubicBezTo>
                    <a:cubicBezTo>
                      <a:pt x="1079" y="230"/>
                      <a:pt x="834" y="0"/>
                      <a:pt x="53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1"/>
              <p:cNvSpPr/>
              <p:nvPr/>
            </p:nvSpPr>
            <p:spPr>
              <a:xfrm>
                <a:off x="5657375" y="2150050"/>
                <a:ext cx="265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78" extrusionOk="0">
                    <a:moveTo>
                      <a:pt x="546" y="0"/>
                    </a:moveTo>
                    <a:cubicBezTo>
                      <a:pt x="244" y="0"/>
                      <a:pt x="0" y="245"/>
                      <a:pt x="0" y="546"/>
                    </a:cubicBezTo>
                    <a:cubicBezTo>
                      <a:pt x="0" y="676"/>
                      <a:pt x="43" y="791"/>
                      <a:pt x="100" y="877"/>
                    </a:cubicBezTo>
                    <a:cubicBezTo>
                      <a:pt x="431" y="719"/>
                      <a:pt x="747" y="546"/>
                      <a:pt x="1063" y="374"/>
                    </a:cubicBezTo>
                    <a:cubicBezTo>
                      <a:pt x="990" y="159"/>
                      <a:pt x="789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41"/>
              <p:cNvSpPr/>
              <p:nvPr/>
            </p:nvSpPr>
            <p:spPr>
              <a:xfrm>
                <a:off x="5637250" y="1113100"/>
                <a:ext cx="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88" extrusionOk="0">
                    <a:moveTo>
                      <a:pt x="317" y="1"/>
                    </a:moveTo>
                    <a:cubicBezTo>
                      <a:pt x="202" y="87"/>
                      <a:pt x="101" y="173"/>
                      <a:pt x="1" y="259"/>
                    </a:cubicBezTo>
                    <a:cubicBezTo>
                      <a:pt x="29" y="274"/>
                      <a:pt x="72" y="288"/>
                      <a:pt x="116" y="288"/>
                    </a:cubicBezTo>
                    <a:cubicBezTo>
                      <a:pt x="231" y="288"/>
                      <a:pt x="330" y="202"/>
                      <a:pt x="330" y="73"/>
                    </a:cubicBezTo>
                    <a:cubicBezTo>
                      <a:pt x="330" y="44"/>
                      <a:pt x="317" y="15"/>
                      <a:pt x="3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1"/>
              <p:cNvSpPr/>
              <p:nvPr/>
            </p:nvSpPr>
            <p:spPr>
              <a:xfrm>
                <a:off x="56343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46" y="460"/>
                      <a:pt x="460" y="359"/>
                      <a:pt x="460" y="230"/>
                    </a:cubicBezTo>
                    <a:cubicBezTo>
                      <a:pt x="460" y="115"/>
                      <a:pt x="346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1"/>
              <p:cNvSpPr/>
              <p:nvPr/>
            </p:nvSpPr>
            <p:spPr>
              <a:xfrm>
                <a:off x="5634000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46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46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1"/>
              <p:cNvSpPr/>
              <p:nvPr/>
            </p:nvSpPr>
            <p:spPr>
              <a:xfrm>
                <a:off x="56336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41"/>
              <p:cNvSpPr/>
              <p:nvPr/>
            </p:nvSpPr>
            <p:spPr>
              <a:xfrm>
                <a:off x="5633300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74" y="0"/>
                    </a:moveTo>
                    <a:cubicBezTo>
                      <a:pt x="130" y="0"/>
                      <a:pt x="0" y="115"/>
                      <a:pt x="0" y="259"/>
                    </a:cubicBezTo>
                    <a:cubicBezTo>
                      <a:pt x="0" y="403"/>
                      <a:pt x="130" y="517"/>
                      <a:pt x="274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74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41"/>
              <p:cNvSpPr/>
              <p:nvPr/>
            </p:nvSpPr>
            <p:spPr>
              <a:xfrm>
                <a:off x="56333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4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41"/>
              <p:cNvSpPr/>
              <p:nvPr/>
            </p:nvSpPr>
            <p:spPr>
              <a:xfrm>
                <a:off x="5632950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88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8" y="560"/>
                    </a:cubicBezTo>
                    <a:cubicBezTo>
                      <a:pt x="445" y="560"/>
                      <a:pt x="560" y="432"/>
                      <a:pt x="560" y="288"/>
                    </a:cubicBezTo>
                    <a:cubicBezTo>
                      <a:pt x="560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41"/>
              <p:cNvSpPr/>
              <p:nvPr/>
            </p:nvSpPr>
            <p:spPr>
              <a:xfrm>
                <a:off x="5632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3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303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41"/>
              <p:cNvSpPr/>
              <p:nvPr/>
            </p:nvSpPr>
            <p:spPr>
              <a:xfrm>
                <a:off x="5632225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17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17" y="604"/>
                    </a:cubicBezTo>
                    <a:cubicBezTo>
                      <a:pt x="474" y="604"/>
                      <a:pt x="618" y="475"/>
                      <a:pt x="618" y="303"/>
                    </a:cubicBezTo>
                    <a:cubicBezTo>
                      <a:pt x="618" y="131"/>
                      <a:pt x="474" y="1"/>
                      <a:pt x="31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41"/>
              <p:cNvSpPr/>
              <p:nvPr/>
            </p:nvSpPr>
            <p:spPr>
              <a:xfrm>
                <a:off x="56322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41"/>
              <p:cNvSpPr/>
              <p:nvPr/>
            </p:nvSpPr>
            <p:spPr>
              <a:xfrm>
                <a:off x="56318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2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2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41"/>
              <p:cNvSpPr/>
              <p:nvPr/>
            </p:nvSpPr>
            <p:spPr>
              <a:xfrm>
                <a:off x="5631500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46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76"/>
                      <a:pt x="346" y="676"/>
                    </a:cubicBezTo>
                    <a:cubicBezTo>
                      <a:pt x="532" y="676"/>
                      <a:pt x="675" y="532"/>
                      <a:pt x="675" y="345"/>
                    </a:cubicBezTo>
                    <a:cubicBezTo>
                      <a:pt x="675" y="159"/>
                      <a:pt x="532" y="0"/>
                      <a:pt x="3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1"/>
              <p:cNvSpPr/>
              <p:nvPr/>
            </p:nvSpPr>
            <p:spPr>
              <a:xfrm>
                <a:off x="5631125" y="1512375"/>
                <a:ext cx="176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0" extrusionOk="0">
                    <a:moveTo>
                      <a:pt x="361" y="0"/>
                    </a:moveTo>
                    <a:cubicBezTo>
                      <a:pt x="160" y="0"/>
                      <a:pt x="1" y="159"/>
                      <a:pt x="1" y="345"/>
                    </a:cubicBezTo>
                    <a:cubicBezTo>
                      <a:pt x="1" y="532"/>
                      <a:pt x="160" y="690"/>
                      <a:pt x="361" y="690"/>
                    </a:cubicBezTo>
                    <a:cubicBezTo>
                      <a:pt x="547" y="690"/>
                      <a:pt x="705" y="532"/>
                      <a:pt x="705" y="345"/>
                    </a:cubicBezTo>
                    <a:cubicBezTo>
                      <a:pt x="705" y="159"/>
                      <a:pt x="547" y="0"/>
                      <a:pt x="36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1"/>
              <p:cNvSpPr/>
              <p:nvPr/>
            </p:nvSpPr>
            <p:spPr>
              <a:xfrm>
                <a:off x="5631125" y="1545775"/>
                <a:ext cx="18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19" extrusionOk="0">
                    <a:moveTo>
                      <a:pt x="361" y="1"/>
                    </a:moveTo>
                    <a:cubicBezTo>
                      <a:pt x="160" y="1"/>
                      <a:pt x="1" y="158"/>
                      <a:pt x="1" y="359"/>
                    </a:cubicBezTo>
                    <a:cubicBezTo>
                      <a:pt x="1" y="560"/>
                      <a:pt x="160" y="719"/>
                      <a:pt x="361" y="719"/>
                    </a:cubicBezTo>
                    <a:cubicBezTo>
                      <a:pt x="547" y="719"/>
                      <a:pt x="719" y="560"/>
                      <a:pt x="719" y="359"/>
                    </a:cubicBezTo>
                    <a:cubicBezTo>
                      <a:pt x="719" y="158"/>
                      <a:pt x="547" y="1"/>
                      <a:pt x="36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1"/>
              <p:cNvSpPr/>
              <p:nvPr/>
            </p:nvSpPr>
            <p:spPr>
              <a:xfrm>
                <a:off x="56308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75"/>
                      <a:pt x="158" y="732"/>
                      <a:pt x="374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41"/>
              <p:cNvSpPr/>
              <p:nvPr/>
            </p:nvSpPr>
            <p:spPr>
              <a:xfrm>
                <a:off x="56304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89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41"/>
              <p:cNvSpPr/>
              <p:nvPr/>
            </p:nvSpPr>
            <p:spPr>
              <a:xfrm>
                <a:off x="56304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41"/>
              <p:cNvSpPr/>
              <p:nvPr/>
            </p:nvSpPr>
            <p:spPr>
              <a:xfrm>
                <a:off x="5630075" y="1680050"/>
                <a:ext cx="19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806" extrusionOk="0">
                    <a:moveTo>
                      <a:pt x="403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3" y="805"/>
                    </a:cubicBezTo>
                    <a:cubicBezTo>
                      <a:pt x="617" y="805"/>
                      <a:pt x="790" y="618"/>
                      <a:pt x="790" y="403"/>
                    </a:cubicBezTo>
                    <a:cubicBezTo>
                      <a:pt x="790" y="187"/>
                      <a:pt x="617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41"/>
              <p:cNvSpPr/>
              <p:nvPr/>
            </p:nvSpPr>
            <p:spPr>
              <a:xfrm>
                <a:off x="5629700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8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18" y="818"/>
                    </a:cubicBezTo>
                    <a:cubicBezTo>
                      <a:pt x="632" y="818"/>
                      <a:pt x="820" y="632"/>
                      <a:pt x="820" y="402"/>
                    </a:cubicBezTo>
                    <a:cubicBezTo>
                      <a:pt x="820" y="186"/>
                      <a:pt x="632" y="0"/>
                      <a:pt x="4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41"/>
              <p:cNvSpPr/>
              <p:nvPr/>
            </p:nvSpPr>
            <p:spPr>
              <a:xfrm>
                <a:off x="5629350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48"/>
                      <a:pt x="432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41"/>
              <p:cNvSpPr/>
              <p:nvPr/>
            </p:nvSpPr>
            <p:spPr>
              <a:xfrm>
                <a:off x="562935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62"/>
                      <a:pt x="432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41"/>
              <p:cNvSpPr/>
              <p:nvPr/>
            </p:nvSpPr>
            <p:spPr>
              <a:xfrm>
                <a:off x="5628975" y="1814350"/>
                <a:ext cx="219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8" h="891" extrusionOk="0">
                    <a:moveTo>
                      <a:pt x="447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7" y="891"/>
                    </a:cubicBezTo>
                    <a:cubicBezTo>
                      <a:pt x="690" y="891"/>
                      <a:pt x="877" y="690"/>
                      <a:pt x="877" y="445"/>
                    </a:cubicBezTo>
                    <a:cubicBezTo>
                      <a:pt x="877" y="202"/>
                      <a:pt x="690" y="0"/>
                      <a:pt x="44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41"/>
              <p:cNvSpPr/>
              <p:nvPr/>
            </p:nvSpPr>
            <p:spPr>
              <a:xfrm>
                <a:off x="56286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3" y="905"/>
                      <a:pt x="904" y="704"/>
                      <a:pt x="904" y="445"/>
                    </a:cubicBezTo>
                    <a:cubicBezTo>
                      <a:pt x="904" y="202"/>
                      <a:pt x="703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41"/>
              <p:cNvSpPr/>
              <p:nvPr/>
            </p:nvSpPr>
            <p:spPr>
              <a:xfrm>
                <a:off x="56282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6" y="1"/>
                      <a:pt x="0" y="217"/>
                      <a:pt x="0" y="460"/>
                    </a:cubicBezTo>
                    <a:cubicBezTo>
                      <a:pt x="0" y="719"/>
                      <a:pt x="216" y="935"/>
                      <a:pt x="475" y="935"/>
                    </a:cubicBezTo>
                    <a:cubicBezTo>
                      <a:pt x="718" y="935"/>
                      <a:pt x="934" y="719"/>
                      <a:pt x="934" y="460"/>
                    </a:cubicBezTo>
                    <a:cubicBezTo>
                      <a:pt x="934" y="217"/>
                      <a:pt x="718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41"/>
              <p:cNvSpPr/>
              <p:nvPr/>
            </p:nvSpPr>
            <p:spPr>
              <a:xfrm>
                <a:off x="5628275" y="1915225"/>
                <a:ext cx="237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9" extrusionOk="0">
                    <a:moveTo>
                      <a:pt x="475" y="1"/>
                    </a:moveTo>
                    <a:cubicBezTo>
                      <a:pt x="201" y="1"/>
                      <a:pt x="0" y="202"/>
                      <a:pt x="0" y="475"/>
                    </a:cubicBezTo>
                    <a:cubicBezTo>
                      <a:pt x="0" y="734"/>
                      <a:pt x="201" y="949"/>
                      <a:pt x="475" y="949"/>
                    </a:cubicBezTo>
                    <a:cubicBezTo>
                      <a:pt x="733" y="949"/>
                      <a:pt x="948" y="734"/>
                      <a:pt x="948" y="475"/>
                    </a:cubicBezTo>
                    <a:cubicBezTo>
                      <a:pt x="948" y="202"/>
                      <a:pt x="733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41"/>
              <p:cNvSpPr/>
              <p:nvPr/>
            </p:nvSpPr>
            <p:spPr>
              <a:xfrm>
                <a:off x="5627925" y="1948625"/>
                <a:ext cx="240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978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78"/>
                      <a:pt x="489" y="978"/>
                    </a:cubicBezTo>
                    <a:cubicBezTo>
                      <a:pt x="747" y="978"/>
                      <a:pt x="962" y="762"/>
                      <a:pt x="962" y="489"/>
                    </a:cubicBezTo>
                    <a:cubicBezTo>
                      <a:pt x="962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41"/>
              <p:cNvSpPr/>
              <p:nvPr/>
            </p:nvSpPr>
            <p:spPr>
              <a:xfrm>
                <a:off x="56275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4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41"/>
              <p:cNvSpPr/>
              <p:nvPr/>
            </p:nvSpPr>
            <p:spPr>
              <a:xfrm>
                <a:off x="5627200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18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41"/>
              <p:cNvSpPr/>
              <p:nvPr/>
            </p:nvSpPr>
            <p:spPr>
              <a:xfrm>
                <a:off x="562720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17"/>
                    </a:cubicBezTo>
                    <a:cubicBezTo>
                      <a:pt x="1" y="804"/>
                      <a:pt x="230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41"/>
              <p:cNvSpPr/>
              <p:nvPr/>
            </p:nvSpPr>
            <p:spPr>
              <a:xfrm>
                <a:off x="5626825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33" y="0"/>
                    </a:moveTo>
                    <a:cubicBezTo>
                      <a:pt x="230" y="0"/>
                      <a:pt x="1" y="244"/>
                      <a:pt x="1" y="531"/>
                    </a:cubicBezTo>
                    <a:cubicBezTo>
                      <a:pt x="1" y="818"/>
                      <a:pt x="230" y="1063"/>
                      <a:pt x="533" y="1063"/>
                    </a:cubicBezTo>
                    <a:cubicBezTo>
                      <a:pt x="820" y="1063"/>
                      <a:pt x="1050" y="818"/>
                      <a:pt x="1050" y="531"/>
                    </a:cubicBezTo>
                    <a:cubicBezTo>
                      <a:pt x="1050" y="244"/>
                      <a:pt x="820" y="0"/>
                      <a:pt x="53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41"/>
              <p:cNvSpPr/>
              <p:nvPr/>
            </p:nvSpPr>
            <p:spPr>
              <a:xfrm>
                <a:off x="5626475" y="2116675"/>
                <a:ext cx="269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7" extrusionOk="0">
                    <a:moveTo>
                      <a:pt x="547" y="0"/>
                    </a:moveTo>
                    <a:cubicBezTo>
                      <a:pt x="244" y="0"/>
                      <a:pt x="1" y="230"/>
                      <a:pt x="1" y="531"/>
                    </a:cubicBezTo>
                    <a:cubicBezTo>
                      <a:pt x="1" y="833"/>
                      <a:pt x="244" y="1077"/>
                      <a:pt x="547" y="1077"/>
                    </a:cubicBezTo>
                    <a:cubicBezTo>
                      <a:pt x="834" y="1077"/>
                      <a:pt x="1077" y="833"/>
                      <a:pt x="1077" y="531"/>
                    </a:cubicBezTo>
                    <a:cubicBezTo>
                      <a:pt x="1077" y="230"/>
                      <a:pt x="834" y="0"/>
                      <a:pt x="54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41"/>
              <p:cNvSpPr/>
              <p:nvPr/>
            </p:nvSpPr>
            <p:spPr>
              <a:xfrm>
                <a:off x="5626100" y="2150050"/>
                <a:ext cx="277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7" extrusionOk="0">
                    <a:moveTo>
                      <a:pt x="562" y="0"/>
                    </a:moveTo>
                    <a:cubicBezTo>
                      <a:pt x="259" y="0"/>
                      <a:pt x="1" y="245"/>
                      <a:pt x="1" y="546"/>
                    </a:cubicBezTo>
                    <a:cubicBezTo>
                      <a:pt x="1" y="848"/>
                      <a:pt x="259" y="1107"/>
                      <a:pt x="562" y="1107"/>
                    </a:cubicBezTo>
                    <a:cubicBezTo>
                      <a:pt x="863" y="1107"/>
                      <a:pt x="1107" y="848"/>
                      <a:pt x="1107" y="546"/>
                    </a:cubicBezTo>
                    <a:cubicBezTo>
                      <a:pt x="1107" y="245"/>
                      <a:pt x="863" y="0"/>
                      <a:pt x="56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41"/>
              <p:cNvSpPr/>
              <p:nvPr/>
            </p:nvSpPr>
            <p:spPr>
              <a:xfrm>
                <a:off x="5603500" y="1143250"/>
                <a:ext cx="111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7" extrusionOk="0">
                    <a:moveTo>
                      <a:pt x="259" y="1"/>
                    </a:moveTo>
                    <a:lnTo>
                      <a:pt x="1" y="259"/>
                    </a:lnTo>
                    <a:cubicBezTo>
                      <a:pt x="14" y="374"/>
                      <a:pt x="101" y="447"/>
                      <a:pt x="216" y="447"/>
                    </a:cubicBezTo>
                    <a:cubicBezTo>
                      <a:pt x="345" y="447"/>
                      <a:pt x="445" y="346"/>
                      <a:pt x="445" y="217"/>
                    </a:cubicBezTo>
                    <a:cubicBezTo>
                      <a:pt x="445" y="116"/>
                      <a:pt x="374" y="30"/>
                      <a:pt x="2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41"/>
              <p:cNvSpPr/>
              <p:nvPr/>
            </p:nvSpPr>
            <p:spPr>
              <a:xfrm>
                <a:off x="5603125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31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31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41"/>
              <p:cNvSpPr/>
              <p:nvPr/>
            </p:nvSpPr>
            <p:spPr>
              <a:xfrm>
                <a:off x="56027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41"/>
              <p:cNvSpPr/>
              <p:nvPr/>
            </p:nvSpPr>
            <p:spPr>
              <a:xfrm>
                <a:off x="56024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41"/>
              <p:cNvSpPr/>
              <p:nvPr/>
            </p:nvSpPr>
            <p:spPr>
              <a:xfrm>
                <a:off x="5602075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41"/>
              <p:cNvSpPr/>
              <p:nvPr/>
            </p:nvSpPr>
            <p:spPr>
              <a:xfrm>
                <a:off x="5602075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3" y="1"/>
                    </a:moveTo>
                    <a:cubicBezTo>
                      <a:pt x="115" y="1"/>
                      <a:pt x="0" y="129"/>
                      <a:pt x="0" y="288"/>
                    </a:cubicBezTo>
                    <a:cubicBezTo>
                      <a:pt x="0" y="432"/>
                      <a:pt x="115" y="560"/>
                      <a:pt x="273" y="560"/>
                    </a:cubicBezTo>
                    <a:cubicBezTo>
                      <a:pt x="431" y="560"/>
                      <a:pt x="560" y="432"/>
                      <a:pt x="560" y="288"/>
                    </a:cubicBezTo>
                    <a:cubicBezTo>
                      <a:pt x="560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41"/>
              <p:cNvSpPr/>
              <p:nvPr/>
            </p:nvSpPr>
            <p:spPr>
              <a:xfrm>
                <a:off x="5601700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41"/>
              <p:cNvSpPr/>
              <p:nvPr/>
            </p:nvSpPr>
            <p:spPr>
              <a:xfrm>
                <a:off x="56013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41"/>
              <p:cNvSpPr/>
              <p:nvPr/>
            </p:nvSpPr>
            <p:spPr>
              <a:xfrm>
                <a:off x="5600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41"/>
              <p:cNvSpPr/>
              <p:nvPr/>
            </p:nvSpPr>
            <p:spPr>
              <a:xfrm>
                <a:off x="56009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17" y="646"/>
                    </a:cubicBezTo>
                    <a:cubicBezTo>
                      <a:pt x="504" y="646"/>
                      <a:pt x="647" y="502"/>
                      <a:pt x="647" y="316"/>
                    </a:cubicBezTo>
                    <a:cubicBezTo>
                      <a:pt x="647" y="144"/>
                      <a:pt x="504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41"/>
              <p:cNvSpPr/>
              <p:nvPr/>
            </p:nvSpPr>
            <p:spPr>
              <a:xfrm>
                <a:off x="5600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75" y="532"/>
                      <a:pt x="675" y="345"/>
                    </a:cubicBezTo>
                    <a:cubicBezTo>
                      <a:pt x="675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41"/>
              <p:cNvSpPr/>
              <p:nvPr/>
            </p:nvSpPr>
            <p:spPr>
              <a:xfrm>
                <a:off x="5600250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6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6" y="690"/>
                    </a:cubicBezTo>
                    <a:cubicBezTo>
                      <a:pt x="547" y="690"/>
                      <a:pt x="690" y="532"/>
                      <a:pt x="690" y="345"/>
                    </a:cubicBezTo>
                    <a:cubicBezTo>
                      <a:pt x="690" y="159"/>
                      <a:pt x="547" y="0"/>
                      <a:pt x="3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41"/>
              <p:cNvSpPr/>
              <p:nvPr/>
            </p:nvSpPr>
            <p:spPr>
              <a:xfrm>
                <a:off x="55999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72" y="1"/>
                      <a:pt x="0" y="158"/>
                      <a:pt x="0" y="359"/>
                    </a:cubicBezTo>
                    <a:cubicBezTo>
                      <a:pt x="0" y="560"/>
                      <a:pt x="172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41"/>
              <p:cNvSpPr/>
              <p:nvPr/>
            </p:nvSpPr>
            <p:spPr>
              <a:xfrm>
                <a:off x="5599925" y="1579525"/>
                <a:ext cx="183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3" extrusionOk="0">
                    <a:moveTo>
                      <a:pt x="359" y="1"/>
                    </a:moveTo>
                    <a:cubicBezTo>
                      <a:pt x="157" y="1"/>
                      <a:pt x="0" y="158"/>
                      <a:pt x="0" y="359"/>
                    </a:cubicBezTo>
                    <a:cubicBezTo>
                      <a:pt x="0" y="575"/>
                      <a:pt x="157" y="732"/>
                      <a:pt x="359" y="732"/>
                    </a:cubicBezTo>
                    <a:cubicBezTo>
                      <a:pt x="560" y="732"/>
                      <a:pt x="732" y="575"/>
                      <a:pt x="732" y="359"/>
                    </a:cubicBezTo>
                    <a:cubicBezTo>
                      <a:pt x="732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41"/>
              <p:cNvSpPr/>
              <p:nvPr/>
            </p:nvSpPr>
            <p:spPr>
              <a:xfrm>
                <a:off x="55995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41"/>
              <p:cNvSpPr/>
              <p:nvPr/>
            </p:nvSpPr>
            <p:spPr>
              <a:xfrm>
                <a:off x="55992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41"/>
              <p:cNvSpPr/>
              <p:nvPr/>
            </p:nvSpPr>
            <p:spPr>
              <a:xfrm>
                <a:off x="559882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8" y="1"/>
                      <a:pt x="0" y="187"/>
                      <a:pt x="0" y="403"/>
                    </a:cubicBezTo>
                    <a:cubicBezTo>
                      <a:pt x="0" y="618"/>
                      <a:pt x="188" y="805"/>
                      <a:pt x="403" y="805"/>
                    </a:cubicBezTo>
                    <a:cubicBezTo>
                      <a:pt x="632" y="805"/>
                      <a:pt x="805" y="618"/>
                      <a:pt x="805" y="403"/>
                    </a:cubicBezTo>
                    <a:cubicBezTo>
                      <a:pt x="805" y="187"/>
                      <a:pt x="632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41"/>
              <p:cNvSpPr/>
              <p:nvPr/>
            </p:nvSpPr>
            <p:spPr>
              <a:xfrm>
                <a:off x="5598825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03" y="0"/>
                    </a:moveTo>
                    <a:cubicBezTo>
                      <a:pt x="173" y="0"/>
                      <a:pt x="0" y="186"/>
                      <a:pt x="0" y="402"/>
                    </a:cubicBezTo>
                    <a:cubicBezTo>
                      <a:pt x="0" y="632"/>
                      <a:pt x="173" y="818"/>
                      <a:pt x="403" y="818"/>
                    </a:cubicBezTo>
                    <a:cubicBezTo>
                      <a:pt x="632" y="818"/>
                      <a:pt x="820" y="632"/>
                      <a:pt x="820" y="402"/>
                    </a:cubicBezTo>
                    <a:cubicBezTo>
                      <a:pt x="820" y="186"/>
                      <a:pt x="632" y="0"/>
                      <a:pt x="4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41"/>
              <p:cNvSpPr/>
              <p:nvPr/>
            </p:nvSpPr>
            <p:spPr>
              <a:xfrm>
                <a:off x="5598475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17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48"/>
                      <a:pt x="417" y="848"/>
                    </a:cubicBezTo>
                    <a:cubicBezTo>
                      <a:pt x="646" y="848"/>
                      <a:pt x="847" y="661"/>
                      <a:pt x="847" y="431"/>
                    </a:cubicBezTo>
                    <a:cubicBezTo>
                      <a:pt x="847" y="187"/>
                      <a:pt x="646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41"/>
              <p:cNvSpPr/>
              <p:nvPr/>
            </p:nvSpPr>
            <p:spPr>
              <a:xfrm>
                <a:off x="559810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32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41"/>
              <p:cNvSpPr/>
              <p:nvPr/>
            </p:nvSpPr>
            <p:spPr>
              <a:xfrm>
                <a:off x="55977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41"/>
              <p:cNvSpPr/>
              <p:nvPr/>
            </p:nvSpPr>
            <p:spPr>
              <a:xfrm>
                <a:off x="5597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46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41"/>
              <p:cNvSpPr/>
              <p:nvPr/>
            </p:nvSpPr>
            <p:spPr>
              <a:xfrm>
                <a:off x="5597375" y="1881475"/>
                <a:ext cx="234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935" extrusionOk="0">
                    <a:moveTo>
                      <a:pt x="461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1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41"/>
              <p:cNvSpPr/>
              <p:nvPr/>
            </p:nvSpPr>
            <p:spPr>
              <a:xfrm>
                <a:off x="55970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0" y="202"/>
                      <a:pt x="0" y="475"/>
                    </a:cubicBezTo>
                    <a:cubicBezTo>
                      <a:pt x="0" y="734"/>
                      <a:pt x="215" y="949"/>
                      <a:pt x="474" y="949"/>
                    </a:cubicBezTo>
                    <a:cubicBezTo>
                      <a:pt x="747" y="949"/>
                      <a:pt x="948" y="734"/>
                      <a:pt x="948" y="475"/>
                    </a:cubicBezTo>
                    <a:cubicBezTo>
                      <a:pt x="948" y="202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41"/>
              <p:cNvSpPr/>
              <p:nvPr/>
            </p:nvSpPr>
            <p:spPr>
              <a:xfrm>
                <a:off x="5596675" y="1948625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41"/>
              <p:cNvSpPr/>
              <p:nvPr/>
            </p:nvSpPr>
            <p:spPr>
              <a:xfrm>
                <a:off x="5596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41"/>
              <p:cNvSpPr/>
              <p:nvPr/>
            </p:nvSpPr>
            <p:spPr>
              <a:xfrm>
                <a:off x="5596325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03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03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41"/>
              <p:cNvSpPr/>
              <p:nvPr/>
            </p:nvSpPr>
            <p:spPr>
              <a:xfrm>
                <a:off x="5595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41"/>
              <p:cNvSpPr/>
              <p:nvPr/>
            </p:nvSpPr>
            <p:spPr>
              <a:xfrm>
                <a:off x="5595950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18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18" y="1063"/>
                    </a:cubicBezTo>
                    <a:cubicBezTo>
                      <a:pt x="820" y="1063"/>
                      <a:pt x="1050" y="818"/>
                      <a:pt x="1050" y="531"/>
                    </a:cubicBezTo>
                    <a:cubicBezTo>
                      <a:pt x="1050" y="244"/>
                      <a:pt x="820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41"/>
              <p:cNvSpPr/>
              <p:nvPr/>
            </p:nvSpPr>
            <p:spPr>
              <a:xfrm>
                <a:off x="5595600" y="2116675"/>
                <a:ext cx="269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7" extrusionOk="0">
                    <a:moveTo>
                      <a:pt x="532" y="0"/>
                    </a:moveTo>
                    <a:cubicBezTo>
                      <a:pt x="244" y="0"/>
                      <a:pt x="1" y="230"/>
                      <a:pt x="1" y="531"/>
                    </a:cubicBezTo>
                    <a:cubicBezTo>
                      <a:pt x="1" y="833"/>
                      <a:pt x="244" y="1077"/>
                      <a:pt x="532" y="1077"/>
                    </a:cubicBezTo>
                    <a:cubicBezTo>
                      <a:pt x="834" y="1077"/>
                      <a:pt x="1077" y="833"/>
                      <a:pt x="1077" y="531"/>
                    </a:cubicBezTo>
                    <a:cubicBezTo>
                      <a:pt x="1077" y="230"/>
                      <a:pt x="834" y="0"/>
                      <a:pt x="5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41"/>
              <p:cNvSpPr/>
              <p:nvPr/>
            </p:nvSpPr>
            <p:spPr>
              <a:xfrm>
                <a:off x="5595225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7" y="0"/>
                    </a:moveTo>
                    <a:cubicBezTo>
                      <a:pt x="245" y="0"/>
                      <a:pt x="1" y="245"/>
                      <a:pt x="1" y="546"/>
                    </a:cubicBezTo>
                    <a:cubicBezTo>
                      <a:pt x="1" y="848"/>
                      <a:pt x="245" y="1107"/>
                      <a:pt x="547" y="1107"/>
                    </a:cubicBezTo>
                    <a:cubicBezTo>
                      <a:pt x="849" y="1107"/>
                      <a:pt x="1092" y="848"/>
                      <a:pt x="1092" y="546"/>
                    </a:cubicBezTo>
                    <a:cubicBezTo>
                      <a:pt x="1092" y="245"/>
                      <a:pt x="849" y="0"/>
                      <a:pt x="54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41"/>
              <p:cNvSpPr/>
              <p:nvPr/>
            </p:nvSpPr>
            <p:spPr>
              <a:xfrm>
                <a:off x="5594875" y="2183800"/>
                <a:ext cx="2622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734" extrusionOk="0">
                    <a:moveTo>
                      <a:pt x="561" y="1"/>
                    </a:moveTo>
                    <a:cubicBezTo>
                      <a:pt x="259" y="1"/>
                      <a:pt x="1" y="245"/>
                      <a:pt x="1" y="561"/>
                    </a:cubicBezTo>
                    <a:cubicBezTo>
                      <a:pt x="1" y="619"/>
                      <a:pt x="15" y="676"/>
                      <a:pt x="43" y="734"/>
                    </a:cubicBezTo>
                    <a:cubicBezTo>
                      <a:pt x="374" y="590"/>
                      <a:pt x="719" y="431"/>
                      <a:pt x="1049" y="274"/>
                    </a:cubicBezTo>
                    <a:cubicBezTo>
                      <a:pt x="949" y="115"/>
                      <a:pt x="777" y="1"/>
                      <a:pt x="56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41"/>
              <p:cNvSpPr/>
              <p:nvPr/>
            </p:nvSpPr>
            <p:spPr>
              <a:xfrm>
                <a:off x="5572625" y="1177000"/>
                <a:ext cx="115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259" y="1"/>
                    </a:moveTo>
                    <a:cubicBezTo>
                      <a:pt x="173" y="102"/>
                      <a:pt x="87" y="217"/>
                      <a:pt x="1" y="332"/>
                    </a:cubicBezTo>
                    <a:cubicBezTo>
                      <a:pt x="43" y="403"/>
                      <a:pt x="115" y="461"/>
                      <a:pt x="215" y="461"/>
                    </a:cubicBezTo>
                    <a:cubicBezTo>
                      <a:pt x="345" y="461"/>
                      <a:pt x="460" y="361"/>
                      <a:pt x="460" y="231"/>
                    </a:cubicBezTo>
                    <a:cubicBezTo>
                      <a:pt x="460" y="116"/>
                      <a:pt x="374" y="16"/>
                      <a:pt x="2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41"/>
              <p:cNvSpPr/>
              <p:nvPr/>
            </p:nvSpPr>
            <p:spPr>
              <a:xfrm>
                <a:off x="5571525" y="121005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403" y="504"/>
                      <a:pt x="504" y="389"/>
                      <a:pt x="504" y="259"/>
                    </a:cubicBezTo>
                    <a:cubicBezTo>
                      <a:pt x="504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41"/>
              <p:cNvSpPr/>
              <p:nvPr/>
            </p:nvSpPr>
            <p:spPr>
              <a:xfrm>
                <a:off x="55715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41"/>
              <p:cNvSpPr/>
              <p:nvPr/>
            </p:nvSpPr>
            <p:spPr>
              <a:xfrm>
                <a:off x="55712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2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2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41"/>
              <p:cNvSpPr/>
              <p:nvPr/>
            </p:nvSpPr>
            <p:spPr>
              <a:xfrm>
                <a:off x="55708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7" y="560"/>
                    </a:cubicBezTo>
                    <a:cubicBezTo>
                      <a:pt x="446" y="560"/>
                      <a:pt x="575" y="432"/>
                      <a:pt x="575" y="288"/>
                    </a:cubicBezTo>
                    <a:cubicBezTo>
                      <a:pt x="575" y="129"/>
                      <a:pt x="446" y="1"/>
                      <a:pt x="2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1"/>
              <p:cNvSpPr/>
              <p:nvPr/>
            </p:nvSpPr>
            <p:spPr>
              <a:xfrm>
                <a:off x="557047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301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60"/>
                      <a:pt x="144" y="590"/>
                      <a:pt x="301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1"/>
              <p:cNvSpPr/>
              <p:nvPr/>
            </p:nvSpPr>
            <p:spPr>
              <a:xfrm>
                <a:off x="55704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1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75"/>
                      <a:pt x="129" y="604"/>
                      <a:pt x="301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1"/>
              <p:cNvSpPr/>
              <p:nvPr/>
            </p:nvSpPr>
            <p:spPr>
              <a:xfrm>
                <a:off x="5570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1"/>
              <p:cNvSpPr/>
              <p:nvPr/>
            </p:nvSpPr>
            <p:spPr>
              <a:xfrm>
                <a:off x="55697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0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0" y="646"/>
                    </a:cubicBezTo>
                    <a:cubicBezTo>
                      <a:pt x="503" y="646"/>
                      <a:pt x="661" y="502"/>
                      <a:pt x="661" y="316"/>
                    </a:cubicBezTo>
                    <a:cubicBezTo>
                      <a:pt x="661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1"/>
              <p:cNvSpPr/>
              <p:nvPr/>
            </p:nvSpPr>
            <p:spPr>
              <a:xfrm>
                <a:off x="556937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33" y="676"/>
                      <a:pt x="676" y="532"/>
                      <a:pt x="676" y="345"/>
                    </a:cubicBezTo>
                    <a:cubicBezTo>
                      <a:pt x="676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41"/>
              <p:cNvSpPr/>
              <p:nvPr/>
            </p:nvSpPr>
            <p:spPr>
              <a:xfrm>
                <a:off x="55693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5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41"/>
              <p:cNvSpPr/>
              <p:nvPr/>
            </p:nvSpPr>
            <p:spPr>
              <a:xfrm>
                <a:off x="5569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41"/>
              <p:cNvSpPr/>
              <p:nvPr/>
            </p:nvSpPr>
            <p:spPr>
              <a:xfrm>
                <a:off x="55686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41"/>
              <p:cNvSpPr/>
              <p:nvPr/>
            </p:nvSpPr>
            <p:spPr>
              <a:xfrm>
                <a:off x="55686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60" y="1"/>
                      <a:pt x="1" y="173"/>
                      <a:pt x="1" y="389"/>
                    </a:cubicBezTo>
                    <a:cubicBezTo>
                      <a:pt x="1" y="590"/>
                      <a:pt x="160" y="762"/>
                      <a:pt x="374" y="762"/>
                    </a:cubicBezTo>
                    <a:cubicBezTo>
                      <a:pt x="575" y="762"/>
                      <a:pt x="748" y="590"/>
                      <a:pt x="748" y="389"/>
                    </a:cubicBezTo>
                    <a:cubicBezTo>
                      <a:pt x="748" y="173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41"/>
              <p:cNvSpPr/>
              <p:nvPr/>
            </p:nvSpPr>
            <p:spPr>
              <a:xfrm>
                <a:off x="55683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7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7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41"/>
              <p:cNvSpPr/>
              <p:nvPr/>
            </p:nvSpPr>
            <p:spPr>
              <a:xfrm>
                <a:off x="5567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2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41"/>
              <p:cNvSpPr/>
              <p:nvPr/>
            </p:nvSpPr>
            <p:spPr>
              <a:xfrm>
                <a:off x="556760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6" y="818"/>
                    </a:cubicBezTo>
                    <a:cubicBezTo>
                      <a:pt x="646" y="818"/>
                      <a:pt x="819" y="632"/>
                      <a:pt x="819" y="402"/>
                    </a:cubicBezTo>
                    <a:cubicBezTo>
                      <a:pt x="819" y="186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41"/>
              <p:cNvSpPr/>
              <p:nvPr/>
            </p:nvSpPr>
            <p:spPr>
              <a:xfrm>
                <a:off x="55676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6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6" y="848"/>
                    </a:cubicBezTo>
                    <a:cubicBezTo>
                      <a:pt x="646" y="848"/>
                      <a:pt x="833" y="661"/>
                      <a:pt x="833" y="431"/>
                    </a:cubicBezTo>
                    <a:cubicBezTo>
                      <a:pt x="833" y="187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41"/>
              <p:cNvSpPr/>
              <p:nvPr/>
            </p:nvSpPr>
            <p:spPr>
              <a:xfrm>
                <a:off x="5567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1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1"/>
              <p:cNvSpPr/>
              <p:nvPr/>
            </p:nvSpPr>
            <p:spPr>
              <a:xfrm>
                <a:off x="5566875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5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41"/>
              <p:cNvSpPr/>
              <p:nvPr/>
            </p:nvSpPr>
            <p:spPr>
              <a:xfrm>
                <a:off x="5566500" y="1848100"/>
                <a:ext cx="226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41"/>
              <p:cNvSpPr/>
              <p:nvPr/>
            </p:nvSpPr>
            <p:spPr>
              <a:xfrm>
                <a:off x="55665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41"/>
              <p:cNvSpPr/>
              <p:nvPr/>
            </p:nvSpPr>
            <p:spPr>
              <a:xfrm>
                <a:off x="5566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74" y="949"/>
                    </a:cubicBezTo>
                    <a:cubicBezTo>
                      <a:pt x="733" y="949"/>
                      <a:pt x="949" y="734"/>
                      <a:pt x="949" y="475"/>
                    </a:cubicBezTo>
                    <a:cubicBezTo>
                      <a:pt x="949" y="202"/>
                      <a:pt x="733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41"/>
              <p:cNvSpPr/>
              <p:nvPr/>
            </p:nvSpPr>
            <p:spPr>
              <a:xfrm>
                <a:off x="5565800" y="1948625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8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88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41"/>
              <p:cNvSpPr/>
              <p:nvPr/>
            </p:nvSpPr>
            <p:spPr>
              <a:xfrm>
                <a:off x="5565450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502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91"/>
                      <a:pt x="502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41"/>
              <p:cNvSpPr/>
              <p:nvPr/>
            </p:nvSpPr>
            <p:spPr>
              <a:xfrm>
                <a:off x="5565450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2" y="0"/>
                    </a:moveTo>
                    <a:cubicBezTo>
                      <a:pt x="215" y="0"/>
                      <a:pt x="0" y="230"/>
                      <a:pt x="0" y="503"/>
                    </a:cubicBezTo>
                    <a:cubicBezTo>
                      <a:pt x="0" y="791"/>
                      <a:pt x="215" y="1020"/>
                      <a:pt x="502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41"/>
              <p:cNvSpPr/>
              <p:nvPr/>
            </p:nvSpPr>
            <p:spPr>
              <a:xfrm>
                <a:off x="5565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5" y="1034"/>
                      <a:pt x="1034" y="804"/>
                      <a:pt x="1034" y="517"/>
                    </a:cubicBezTo>
                    <a:cubicBezTo>
                      <a:pt x="1034" y="230"/>
                      <a:pt x="805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41"/>
              <p:cNvSpPr/>
              <p:nvPr/>
            </p:nvSpPr>
            <p:spPr>
              <a:xfrm>
                <a:off x="5564725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1" y="0"/>
                    </a:moveTo>
                    <a:cubicBezTo>
                      <a:pt x="244" y="0"/>
                      <a:pt x="1" y="244"/>
                      <a:pt x="1" y="531"/>
                    </a:cubicBezTo>
                    <a:cubicBezTo>
                      <a:pt x="1" y="818"/>
                      <a:pt x="244" y="1063"/>
                      <a:pt x="531" y="1063"/>
                    </a:cubicBezTo>
                    <a:cubicBezTo>
                      <a:pt x="819" y="1063"/>
                      <a:pt x="1063" y="818"/>
                      <a:pt x="1063" y="531"/>
                    </a:cubicBezTo>
                    <a:cubicBezTo>
                      <a:pt x="1063" y="244"/>
                      <a:pt x="819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41"/>
              <p:cNvSpPr/>
              <p:nvPr/>
            </p:nvSpPr>
            <p:spPr>
              <a:xfrm>
                <a:off x="556435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46" y="0"/>
                    </a:moveTo>
                    <a:cubicBezTo>
                      <a:pt x="245" y="0"/>
                      <a:pt x="1" y="230"/>
                      <a:pt x="1" y="531"/>
                    </a:cubicBezTo>
                    <a:cubicBezTo>
                      <a:pt x="1" y="833"/>
                      <a:pt x="245" y="1077"/>
                      <a:pt x="546" y="1077"/>
                    </a:cubicBezTo>
                    <a:cubicBezTo>
                      <a:pt x="849" y="1077"/>
                      <a:pt x="1078" y="833"/>
                      <a:pt x="1078" y="531"/>
                    </a:cubicBezTo>
                    <a:cubicBezTo>
                      <a:pt x="1078" y="230"/>
                      <a:pt x="849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41"/>
              <p:cNvSpPr/>
              <p:nvPr/>
            </p:nvSpPr>
            <p:spPr>
              <a:xfrm>
                <a:off x="5564350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6" y="0"/>
                    </a:moveTo>
                    <a:cubicBezTo>
                      <a:pt x="245" y="0"/>
                      <a:pt x="1" y="245"/>
                      <a:pt x="1" y="546"/>
                    </a:cubicBezTo>
                    <a:cubicBezTo>
                      <a:pt x="1" y="848"/>
                      <a:pt x="245" y="1107"/>
                      <a:pt x="546" y="1107"/>
                    </a:cubicBezTo>
                    <a:cubicBezTo>
                      <a:pt x="849" y="1107"/>
                      <a:pt x="1092" y="848"/>
                      <a:pt x="1092" y="546"/>
                    </a:cubicBezTo>
                    <a:cubicBezTo>
                      <a:pt x="1092" y="245"/>
                      <a:pt x="849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41"/>
              <p:cNvSpPr/>
              <p:nvPr/>
            </p:nvSpPr>
            <p:spPr>
              <a:xfrm>
                <a:off x="5564000" y="2183800"/>
                <a:ext cx="280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07" extrusionOk="0">
                    <a:moveTo>
                      <a:pt x="560" y="1"/>
                    </a:moveTo>
                    <a:cubicBezTo>
                      <a:pt x="244" y="1"/>
                      <a:pt x="1" y="245"/>
                      <a:pt x="1" y="561"/>
                    </a:cubicBezTo>
                    <a:cubicBezTo>
                      <a:pt x="1" y="834"/>
                      <a:pt x="216" y="1078"/>
                      <a:pt x="489" y="1107"/>
                    </a:cubicBezTo>
                    <a:cubicBezTo>
                      <a:pt x="647" y="1021"/>
                      <a:pt x="805" y="948"/>
                      <a:pt x="977" y="877"/>
                    </a:cubicBezTo>
                    <a:cubicBezTo>
                      <a:pt x="991" y="862"/>
                      <a:pt x="1020" y="862"/>
                      <a:pt x="1035" y="848"/>
                    </a:cubicBezTo>
                    <a:cubicBezTo>
                      <a:pt x="1092" y="762"/>
                      <a:pt x="1121" y="661"/>
                      <a:pt x="1121" y="561"/>
                    </a:cubicBezTo>
                    <a:cubicBezTo>
                      <a:pt x="1121" y="245"/>
                      <a:pt x="863" y="1"/>
                      <a:pt x="5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41"/>
              <p:cNvSpPr/>
              <p:nvPr/>
            </p:nvSpPr>
            <p:spPr>
              <a:xfrm>
                <a:off x="5549650" y="1215800"/>
                <a:ext cx="3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5" extrusionOk="0">
                    <a:moveTo>
                      <a:pt x="144" y="0"/>
                    </a:moveTo>
                    <a:cubicBezTo>
                      <a:pt x="87" y="86"/>
                      <a:pt x="43" y="159"/>
                      <a:pt x="0" y="245"/>
                    </a:cubicBezTo>
                    <a:cubicBezTo>
                      <a:pt x="87" y="216"/>
                      <a:pt x="144" y="130"/>
                      <a:pt x="144" y="29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41"/>
              <p:cNvSpPr/>
              <p:nvPr/>
            </p:nvSpPr>
            <p:spPr>
              <a:xfrm>
                <a:off x="5540300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73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73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7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41"/>
              <p:cNvSpPr/>
              <p:nvPr/>
            </p:nvSpPr>
            <p:spPr>
              <a:xfrm>
                <a:off x="5540300" y="1277200"/>
                <a:ext cx="133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47" extrusionOk="0">
                    <a:moveTo>
                      <a:pt x="273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3" y="546"/>
                    </a:cubicBezTo>
                    <a:cubicBezTo>
                      <a:pt x="417" y="546"/>
                      <a:pt x="532" y="431"/>
                      <a:pt x="532" y="273"/>
                    </a:cubicBezTo>
                    <a:cubicBezTo>
                      <a:pt x="532" y="129"/>
                      <a:pt x="417" y="1"/>
                      <a:pt x="2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41"/>
              <p:cNvSpPr/>
              <p:nvPr/>
            </p:nvSpPr>
            <p:spPr>
              <a:xfrm>
                <a:off x="5539925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88" y="1"/>
                    </a:moveTo>
                    <a:cubicBezTo>
                      <a:pt x="131" y="1"/>
                      <a:pt x="1" y="129"/>
                      <a:pt x="1" y="288"/>
                    </a:cubicBezTo>
                    <a:cubicBezTo>
                      <a:pt x="1" y="432"/>
                      <a:pt x="131" y="560"/>
                      <a:pt x="288" y="560"/>
                    </a:cubicBezTo>
                    <a:cubicBezTo>
                      <a:pt x="432" y="560"/>
                      <a:pt x="562" y="432"/>
                      <a:pt x="562" y="288"/>
                    </a:cubicBezTo>
                    <a:cubicBezTo>
                      <a:pt x="562" y="129"/>
                      <a:pt x="432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41"/>
              <p:cNvSpPr/>
              <p:nvPr/>
            </p:nvSpPr>
            <p:spPr>
              <a:xfrm>
                <a:off x="5545325" y="1344325"/>
                <a:ext cx="90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05" extrusionOk="0">
                    <a:moveTo>
                      <a:pt x="72" y="1"/>
                    </a:moveTo>
                    <a:cubicBezTo>
                      <a:pt x="43" y="1"/>
                      <a:pt x="15" y="16"/>
                      <a:pt x="1" y="16"/>
                    </a:cubicBezTo>
                    <a:cubicBezTo>
                      <a:pt x="101" y="173"/>
                      <a:pt x="202" y="332"/>
                      <a:pt x="273" y="504"/>
                    </a:cubicBezTo>
                    <a:cubicBezTo>
                      <a:pt x="331" y="447"/>
                      <a:pt x="359" y="374"/>
                      <a:pt x="359" y="303"/>
                    </a:cubicBezTo>
                    <a:cubicBezTo>
                      <a:pt x="359" y="131"/>
                      <a:pt x="231" y="1"/>
                      <a:pt x="7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41"/>
              <p:cNvSpPr/>
              <p:nvPr/>
            </p:nvSpPr>
            <p:spPr>
              <a:xfrm>
                <a:off x="5539600" y="1348650"/>
                <a:ext cx="6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18" extrusionOk="0">
                    <a:moveTo>
                      <a:pt x="29" y="0"/>
                    </a:moveTo>
                    <a:cubicBezTo>
                      <a:pt x="14" y="44"/>
                      <a:pt x="0" y="86"/>
                      <a:pt x="0" y="130"/>
                    </a:cubicBezTo>
                    <a:cubicBezTo>
                      <a:pt x="0" y="274"/>
                      <a:pt x="100" y="388"/>
                      <a:pt x="244" y="417"/>
                    </a:cubicBezTo>
                    <a:cubicBezTo>
                      <a:pt x="173" y="274"/>
                      <a:pt x="100" y="144"/>
                      <a:pt x="2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41"/>
              <p:cNvSpPr/>
              <p:nvPr/>
            </p:nvSpPr>
            <p:spPr>
              <a:xfrm>
                <a:off x="55392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5" y="604"/>
                      <a:pt x="618" y="475"/>
                      <a:pt x="618" y="303"/>
                    </a:cubicBezTo>
                    <a:cubicBezTo>
                      <a:pt x="618" y="131"/>
                      <a:pt x="475" y="1"/>
                      <a:pt x="3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41"/>
              <p:cNvSpPr/>
              <p:nvPr/>
            </p:nvSpPr>
            <p:spPr>
              <a:xfrm>
                <a:off x="5539225" y="1411500"/>
                <a:ext cx="154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33" extrusionOk="0">
                    <a:moveTo>
                      <a:pt x="316" y="0"/>
                    </a:moveTo>
                    <a:cubicBezTo>
                      <a:pt x="130" y="0"/>
                      <a:pt x="0" y="144"/>
                      <a:pt x="0" y="316"/>
                    </a:cubicBezTo>
                    <a:cubicBezTo>
                      <a:pt x="0" y="488"/>
                      <a:pt x="130" y="632"/>
                      <a:pt x="316" y="632"/>
                    </a:cubicBezTo>
                    <a:cubicBezTo>
                      <a:pt x="489" y="632"/>
                      <a:pt x="618" y="488"/>
                      <a:pt x="618" y="316"/>
                    </a:cubicBezTo>
                    <a:cubicBezTo>
                      <a:pt x="618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41"/>
              <p:cNvSpPr/>
              <p:nvPr/>
            </p:nvSpPr>
            <p:spPr>
              <a:xfrm>
                <a:off x="55388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41"/>
              <p:cNvSpPr/>
              <p:nvPr/>
            </p:nvSpPr>
            <p:spPr>
              <a:xfrm>
                <a:off x="5538500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18" y="676"/>
                      <a:pt x="676" y="532"/>
                      <a:pt x="676" y="345"/>
                    </a:cubicBezTo>
                    <a:cubicBezTo>
                      <a:pt x="676" y="159"/>
                      <a:pt x="518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41"/>
              <p:cNvSpPr/>
              <p:nvPr/>
            </p:nvSpPr>
            <p:spPr>
              <a:xfrm>
                <a:off x="5538150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59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59" y="690"/>
                    </a:cubicBezTo>
                    <a:cubicBezTo>
                      <a:pt x="547" y="690"/>
                      <a:pt x="704" y="532"/>
                      <a:pt x="704" y="345"/>
                    </a:cubicBezTo>
                    <a:cubicBezTo>
                      <a:pt x="704" y="159"/>
                      <a:pt x="547" y="0"/>
                      <a:pt x="3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41"/>
              <p:cNvSpPr/>
              <p:nvPr/>
            </p:nvSpPr>
            <p:spPr>
              <a:xfrm>
                <a:off x="5538150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47" y="719"/>
                      <a:pt x="704" y="560"/>
                      <a:pt x="704" y="359"/>
                    </a:cubicBezTo>
                    <a:cubicBezTo>
                      <a:pt x="704" y="158"/>
                      <a:pt x="547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41"/>
              <p:cNvSpPr/>
              <p:nvPr/>
            </p:nvSpPr>
            <p:spPr>
              <a:xfrm>
                <a:off x="55377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75"/>
                      <a:pt x="159" y="732"/>
                      <a:pt x="374" y="732"/>
                    </a:cubicBezTo>
                    <a:cubicBezTo>
                      <a:pt x="575" y="732"/>
                      <a:pt x="734" y="575"/>
                      <a:pt x="734" y="359"/>
                    </a:cubicBezTo>
                    <a:cubicBezTo>
                      <a:pt x="734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41"/>
              <p:cNvSpPr/>
              <p:nvPr/>
            </p:nvSpPr>
            <p:spPr>
              <a:xfrm>
                <a:off x="5537450" y="1612900"/>
                <a:ext cx="190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3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87" y="762"/>
                    </a:cubicBezTo>
                    <a:cubicBezTo>
                      <a:pt x="588" y="762"/>
                      <a:pt x="761" y="590"/>
                      <a:pt x="761" y="389"/>
                    </a:cubicBezTo>
                    <a:cubicBezTo>
                      <a:pt x="761" y="173"/>
                      <a:pt x="588" y="1"/>
                      <a:pt x="3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41"/>
              <p:cNvSpPr/>
              <p:nvPr/>
            </p:nvSpPr>
            <p:spPr>
              <a:xfrm>
                <a:off x="5537075" y="1646650"/>
                <a:ext cx="197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77" extrusionOk="0">
                    <a:moveTo>
                      <a:pt x="402" y="1"/>
                    </a:moveTo>
                    <a:cubicBezTo>
                      <a:pt x="187" y="1"/>
                      <a:pt x="0" y="173"/>
                      <a:pt x="0" y="389"/>
                    </a:cubicBezTo>
                    <a:cubicBezTo>
                      <a:pt x="0" y="604"/>
                      <a:pt x="187" y="776"/>
                      <a:pt x="402" y="776"/>
                    </a:cubicBezTo>
                    <a:cubicBezTo>
                      <a:pt x="603" y="776"/>
                      <a:pt x="791" y="604"/>
                      <a:pt x="791" y="389"/>
                    </a:cubicBezTo>
                    <a:cubicBezTo>
                      <a:pt x="791" y="173"/>
                      <a:pt x="603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41"/>
              <p:cNvSpPr/>
              <p:nvPr/>
            </p:nvSpPr>
            <p:spPr>
              <a:xfrm>
                <a:off x="5537075" y="1680050"/>
                <a:ext cx="19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06" extrusionOk="0">
                    <a:moveTo>
                      <a:pt x="402" y="1"/>
                    </a:moveTo>
                    <a:cubicBezTo>
                      <a:pt x="172" y="1"/>
                      <a:pt x="0" y="187"/>
                      <a:pt x="0" y="403"/>
                    </a:cubicBezTo>
                    <a:cubicBezTo>
                      <a:pt x="0" y="618"/>
                      <a:pt x="172" y="805"/>
                      <a:pt x="402" y="805"/>
                    </a:cubicBezTo>
                    <a:cubicBezTo>
                      <a:pt x="618" y="805"/>
                      <a:pt x="791" y="618"/>
                      <a:pt x="791" y="403"/>
                    </a:cubicBezTo>
                    <a:cubicBezTo>
                      <a:pt x="791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41"/>
              <p:cNvSpPr/>
              <p:nvPr/>
            </p:nvSpPr>
            <p:spPr>
              <a:xfrm>
                <a:off x="55367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6" y="0"/>
                      <a:pt x="0" y="186"/>
                      <a:pt x="0" y="402"/>
                    </a:cubicBezTo>
                    <a:cubicBezTo>
                      <a:pt x="0" y="632"/>
                      <a:pt x="186" y="818"/>
                      <a:pt x="416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41"/>
              <p:cNvSpPr/>
              <p:nvPr/>
            </p:nvSpPr>
            <p:spPr>
              <a:xfrm>
                <a:off x="55363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1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31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41"/>
              <p:cNvSpPr/>
              <p:nvPr/>
            </p:nvSpPr>
            <p:spPr>
              <a:xfrm>
                <a:off x="5536000" y="1780950"/>
                <a:ext cx="219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62" extrusionOk="0">
                    <a:moveTo>
                      <a:pt x="445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45" y="862"/>
                    </a:cubicBezTo>
                    <a:cubicBezTo>
                      <a:pt x="675" y="862"/>
                      <a:pt x="876" y="661"/>
                      <a:pt x="876" y="431"/>
                    </a:cubicBezTo>
                    <a:cubicBezTo>
                      <a:pt x="876" y="187"/>
                      <a:pt x="675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41"/>
              <p:cNvSpPr/>
              <p:nvPr/>
            </p:nvSpPr>
            <p:spPr>
              <a:xfrm>
                <a:off x="55360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5" y="0"/>
                    </a:moveTo>
                    <a:cubicBezTo>
                      <a:pt x="187" y="0"/>
                      <a:pt x="1" y="202"/>
                      <a:pt x="1" y="445"/>
                    </a:cubicBezTo>
                    <a:cubicBezTo>
                      <a:pt x="1" y="690"/>
                      <a:pt x="187" y="891"/>
                      <a:pt x="445" y="891"/>
                    </a:cubicBezTo>
                    <a:cubicBezTo>
                      <a:pt x="690" y="891"/>
                      <a:pt x="876" y="690"/>
                      <a:pt x="876" y="445"/>
                    </a:cubicBezTo>
                    <a:cubicBezTo>
                      <a:pt x="876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41"/>
              <p:cNvSpPr/>
              <p:nvPr/>
            </p:nvSpPr>
            <p:spPr>
              <a:xfrm>
                <a:off x="5535625" y="1848100"/>
                <a:ext cx="226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41"/>
              <p:cNvSpPr/>
              <p:nvPr/>
            </p:nvSpPr>
            <p:spPr>
              <a:xfrm>
                <a:off x="55352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6" y="1"/>
                      <a:pt x="1" y="217"/>
                      <a:pt x="1" y="460"/>
                    </a:cubicBezTo>
                    <a:cubicBezTo>
                      <a:pt x="1" y="719"/>
                      <a:pt x="216" y="935"/>
                      <a:pt x="474" y="935"/>
                    </a:cubicBezTo>
                    <a:cubicBezTo>
                      <a:pt x="719" y="935"/>
                      <a:pt x="934" y="719"/>
                      <a:pt x="934" y="460"/>
                    </a:cubicBezTo>
                    <a:cubicBezTo>
                      <a:pt x="934" y="217"/>
                      <a:pt x="719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41"/>
              <p:cNvSpPr/>
              <p:nvPr/>
            </p:nvSpPr>
            <p:spPr>
              <a:xfrm>
                <a:off x="5534900" y="1915225"/>
                <a:ext cx="241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49" extrusionOk="0">
                    <a:moveTo>
                      <a:pt x="489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89" y="949"/>
                    </a:cubicBezTo>
                    <a:cubicBezTo>
                      <a:pt x="748" y="949"/>
                      <a:pt x="964" y="734"/>
                      <a:pt x="964" y="475"/>
                    </a:cubicBezTo>
                    <a:cubicBezTo>
                      <a:pt x="964" y="202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41"/>
              <p:cNvSpPr/>
              <p:nvPr/>
            </p:nvSpPr>
            <p:spPr>
              <a:xfrm>
                <a:off x="5534900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48" y="978"/>
                      <a:pt x="964" y="762"/>
                      <a:pt x="964" y="489"/>
                    </a:cubicBezTo>
                    <a:cubicBezTo>
                      <a:pt x="964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41"/>
              <p:cNvSpPr/>
              <p:nvPr/>
            </p:nvSpPr>
            <p:spPr>
              <a:xfrm>
                <a:off x="5534575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502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91"/>
                      <a:pt x="502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41"/>
              <p:cNvSpPr/>
              <p:nvPr/>
            </p:nvSpPr>
            <p:spPr>
              <a:xfrm>
                <a:off x="55342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91" y="1020"/>
                      <a:pt x="1020" y="791"/>
                      <a:pt x="1020" y="503"/>
                    </a:cubicBezTo>
                    <a:cubicBezTo>
                      <a:pt x="1020" y="230"/>
                      <a:pt x="791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41"/>
              <p:cNvSpPr/>
              <p:nvPr/>
            </p:nvSpPr>
            <p:spPr>
              <a:xfrm>
                <a:off x="5533850" y="2049525"/>
                <a:ext cx="262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5" extrusionOk="0">
                    <a:moveTo>
                      <a:pt x="531" y="0"/>
                    </a:moveTo>
                    <a:cubicBezTo>
                      <a:pt x="244" y="0"/>
                      <a:pt x="0" y="230"/>
                      <a:pt x="0" y="517"/>
                    </a:cubicBezTo>
                    <a:cubicBezTo>
                      <a:pt x="0" y="804"/>
                      <a:pt x="244" y="1034"/>
                      <a:pt x="531" y="1034"/>
                    </a:cubicBezTo>
                    <a:cubicBezTo>
                      <a:pt x="805" y="1034"/>
                      <a:pt x="1048" y="804"/>
                      <a:pt x="1048" y="517"/>
                    </a:cubicBezTo>
                    <a:cubicBezTo>
                      <a:pt x="1048" y="230"/>
                      <a:pt x="805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41"/>
              <p:cNvSpPr/>
              <p:nvPr/>
            </p:nvSpPr>
            <p:spPr>
              <a:xfrm>
                <a:off x="5533850" y="2082925"/>
                <a:ext cx="262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4" extrusionOk="0">
                    <a:moveTo>
                      <a:pt x="531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1" y="1063"/>
                    </a:cubicBezTo>
                    <a:cubicBezTo>
                      <a:pt x="818" y="1063"/>
                      <a:pt x="1048" y="818"/>
                      <a:pt x="1048" y="531"/>
                    </a:cubicBezTo>
                    <a:cubicBezTo>
                      <a:pt x="1048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41"/>
              <p:cNvSpPr/>
              <p:nvPr/>
            </p:nvSpPr>
            <p:spPr>
              <a:xfrm>
                <a:off x="5533475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46" y="0"/>
                    </a:moveTo>
                    <a:cubicBezTo>
                      <a:pt x="245" y="0"/>
                      <a:pt x="0" y="230"/>
                      <a:pt x="0" y="531"/>
                    </a:cubicBezTo>
                    <a:cubicBezTo>
                      <a:pt x="0" y="833"/>
                      <a:pt x="245" y="1077"/>
                      <a:pt x="546" y="1077"/>
                    </a:cubicBezTo>
                    <a:cubicBezTo>
                      <a:pt x="833" y="1077"/>
                      <a:pt x="1078" y="833"/>
                      <a:pt x="1078" y="531"/>
                    </a:cubicBezTo>
                    <a:cubicBezTo>
                      <a:pt x="1078" y="230"/>
                      <a:pt x="833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41"/>
              <p:cNvSpPr/>
              <p:nvPr/>
            </p:nvSpPr>
            <p:spPr>
              <a:xfrm>
                <a:off x="5533125" y="2150050"/>
                <a:ext cx="276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07" extrusionOk="0">
                    <a:moveTo>
                      <a:pt x="560" y="0"/>
                    </a:moveTo>
                    <a:cubicBezTo>
                      <a:pt x="244" y="0"/>
                      <a:pt x="1" y="245"/>
                      <a:pt x="1" y="546"/>
                    </a:cubicBezTo>
                    <a:cubicBezTo>
                      <a:pt x="1" y="848"/>
                      <a:pt x="244" y="1107"/>
                      <a:pt x="560" y="1107"/>
                    </a:cubicBezTo>
                    <a:cubicBezTo>
                      <a:pt x="862" y="1107"/>
                      <a:pt x="1106" y="848"/>
                      <a:pt x="1106" y="546"/>
                    </a:cubicBezTo>
                    <a:cubicBezTo>
                      <a:pt x="1106" y="245"/>
                      <a:pt x="862" y="0"/>
                      <a:pt x="5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41"/>
              <p:cNvSpPr/>
              <p:nvPr/>
            </p:nvSpPr>
            <p:spPr>
              <a:xfrm>
                <a:off x="5533125" y="2183800"/>
                <a:ext cx="276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21" extrusionOk="0">
                    <a:moveTo>
                      <a:pt x="560" y="1"/>
                    </a:moveTo>
                    <a:cubicBezTo>
                      <a:pt x="244" y="1"/>
                      <a:pt x="1" y="245"/>
                      <a:pt x="1" y="561"/>
                    </a:cubicBezTo>
                    <a:cubicBezTo>
                      <a:pt x="1" y="862"/>
                      <a:pt x="244" y="1121"/>
                      <a:pt x="560" y="1121"/>
                    </a:cubicBezTo>
                    <a:cubicBezTo>
                      <a:pt x="862" y="1121"/>
                      <a:pt x="1106" y="862"/>
                      <a:pt x="1106" y="561"/>
                    </a:cubicBezTo>
                    <a:cubicBezTo>
                      <a:pt x="1106" y="245"/>
                      <a:pt x="862" y="1"/>
                      <a:pt x="5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41"/>
              <p:cNvSpPr/>
              <p:nvPr/>
            </p:nvSpPr>
            <p:spPr>
              <a:xfrm>
                <a:off x="5532750" y="2217200"/>
                <a:ext cx="2445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62" extrusionOk="0">
                    <a:moveTo>
                      <a:pt x="575" y="1"/>
                    </a:moveTo>
                    <a:cubicBezTo>
                      <a:pt x="259" y="1"/>
                      <a:pt x="1" y="259"/>
                      <a:pt x="1" y="575"/>
                    </a:cubicBezTo>
                    <a:lnTo>
                      <a:pt x="1" y="661"/>
                    </a:lnTo>
                    <a:cubicBezTo>
                      <a:pt x="345" y="518"/>
                      <a:pt x="661" y="345"/>
                      <a:pt x="977" y="173"/>
                    </a:cubicBezTo>
                    <a:cubicBezTo>
                      <a:pt x="877" y="72"/>
                      <a:pt x="734" y="1"/>
                      <a:pt x="5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41"/>
              <p:cNvSpPr/>
              <p:nvPr/>
            </p:nvSpPr>
            <p:spPr>
              <a:xfrm>
                <a:off x="55087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7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41"/>
              <p:cNvSpPr/>
              <p:nvPr/>
            </p:nvSpPr>
            <p:spPr>
              <a:xfrm>
                <a:off x="55087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7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287" y="590"/>
                    </a:cubicBezTo>
                    <a:cubicBezTo>
                      <a:pt x="445" y="590"/>
                      <a:pt x="588" y="460"/>
                      <a:pt x="588" y="303"/>
                    </a:cubicBezTo>
                    <a:cubicBezTo>
                      <a:pt x="588" y="131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41"/>
              <p:cNvSpPr/>
              <p:nvPr/>
            </p:nvSpPr>
            <p:spPr>
              <a:xfrm>
                <a:off x="55083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75"/>
                      <a:pt x="130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41"/>
              <p:cNvSpPr/>
              <p:nvPr/>
            </p:nvSpPr>
            <p:spPr>
              <a:xfrm>
                <a:off x="55080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41"/>
              <p:cNvSpPr/>
              <p:nvPr/>
            </p:nvSpPr>
            <p:spPr>
              <a:xfrm>
                <a:off x="5507625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59" y="0"/>
                      <a:pt x="0" y="144"/>
                      <a:pt x="0" y="316"/>
                    </a:cubicBezTo>
                    <a:cubicBezTo>
                      <a:pt x="0" y="502"/>
                      <a:pt x="159" y="646"/>
                      <a:pt x="331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41"/>
              <p:cNvSpPr/>
              <p:nvPr/>
            </p:nvSpPr>
            <p:spPr>
              <a:xfrm>
                <a:off x="5507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76" y="532"/>
                      <a:pt x="676" y="345"/>
                    </a:cubicBezTo>
                    <a:cubicBezTo>
                      <a:pt x="676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41"/>
              <p:cNvSpPr/>
              <p:nvPr/>
            </p:nvSpPr>
            <p:spPr>
              <a:xfrm>
                <a:off x="55072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41"/>
              <p:cNvSpPr/>
              <p:nvPr/>
            </p:nvSpPr>
            <p:spPr>
              <a:xfrm>
                <a:off x="55069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41"/>
              <p:cNvSpPr/>
              <p:nvPr/>
            </p:nvSpPr>
            <p:spPr>
              <a:xfrm>
                <a:off x="55065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41"/>
              <p:cNvSpPr/>
              <p:nvPr/>
            </p:nvSpPr>
            <p:spPr>
              <a:xfrm>
                <a:off x="55065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48" y="590"/>
                      <a:pt x="748" y="389"/>
                    </a:cubicBezTo>
                    <a:cubicBezTo>
                      <a:pt x="748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41"/>
              <p:cNvSpPr/>
              <p:nvPr/>
            </p:nvSpPr>
            <p:spPr>
              <a:xfrm>
                <a:off x="550617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41"/>
              <p:cNvSpPr/>
              <p:nvPr/>
            </p:nvSpPr>
            <p:spPr>
              <a:xfrm>
                <a:off x="55058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32" y="805"/>
                      <a:pt x="804" y="618"/>
                      <a:pt x="804" y="403"/>
                    </a:cubicBezTo>
                    <a:cubicBezTo>
                      <a:pt x="804" y="187"/>
                      <a:pt x="632" y="1"/>
                      <a:pt x="4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41"/>
              <p:cNvSpPr/>
              <p:nvPr/>
            </p:nvSpPr>
            <p:spPr>
              <a:xfrm>
                <a:off x="550585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2" y="0"/>
                    </a:moveTo>
                    <a:cubicBezTo>
                      <a:pt x="172" y="0"/>
                      <a:pt x="0" y="186"/>
                      <a:pt x="0" y="402"/>
                    </a:cubicBezTo>
                    <a:cubicBezTo>
                      <a:pt x="0" y="632"/>
                      <a:pt x="172" y="818"/>
                      <a:pt x="402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0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41"/>
              <p:cNvSpPr/>
              <p:nvPr/>
            </p:nvSpPr>
            <p:spPr>
              <a:xfrm>
                <a:off x="55054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7" y="848"/>
                    </a:cubicBezTo>
                    <a:cubicBezTo>
                      <a:pt x="647" y="848"/>
                      <a:pt x="833" y="661"/>
                      <a:pt x="833" y="431"/>
                    </a:cubicBezTo>
                    <a:cubicBezTo>
                      <a:pt x="833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41"/>
              <p:cNvSpPr/>
              <p:nvPr/>
            </p:nvSpPr>
            <p:spPr>
              <a:xfrm>
                <a:off x="55051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41"/>
              <p:cNvSpPr/>
              <p:nvPr/>
            </p:nvSpPr>
            <p:spPr>
              <a:xfrm>
                <a:off x="5504750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41"/>
              <p:cNvSpPr/>
              <p:nvPr/>
            </p:nvSpPr>
            <p:spPr>
              <a:xfrm>
                <a:off x="5504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704"/>
                      <a:pt x="202" y="905"/>
                      <a:pt x="446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41"/>
              <p:cNvSpPr/>
              <p:nvPr/>
            </p:nvSpPr>
            <p:spPr>
              <a:xfrm>
                <a:off x="55044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41"/>
              <p:cNvSpPr/>
              <p:nvPr/>
            </p:nvSpPr>
            <p:spPr>
              <a:xfrm>
                <a:off x="55040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41"/>
              <p:cNvSpPr/>
              <p:nvPr/>
            </p:nvSpPr>
            <p:spPr>
              <a:xfrm>
                <a:off x="55036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62" y="978"/>
                      <a:pt x="978" y="762"/>
                      <a:pt x="978" y="489"/>
                    </a:cubicBezTo>
                    <a:cubicBezTo>
                      <a:pt x="978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41"/>
              <p:cNvSpPr/>
              <p:nvPr/>
            </p:nvSpPr>
            <p:spPr>
              <a:xfrm>
                <a:off x="5503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91"/>
                      <a:pt x="489" y="991"/>
                    </a:cubicBezTo>
                    <a:cubicBezTo>
                      <a:pt x="762" y="991"/>
                      <a:pt x="991" y="762"/>
                      <a:pt x="991" y="489"/>
                    </a:cubicBezTo>
                    <a:cubicBezTo>
                      <a:pt x="991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41"/>
              <p:cNvSpPr/>
              <p:nvPr/>
            </p:nvSpPr>
            <p:spPr>
              <a:xfrm>
                <a:off x="5503325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3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03" y="1020"/>
                    </a:cubicBezTo>
                    <a:cubicBezTo>
                      <a:pt x="791" y="1020"/>
                      <a:pt x="1005" y="791"/>
                      <a:pt x="1005" y="503"/>
                    </a:cubicBezTo>
                    <a:cubicBezTo>
                      <a:pt x="1005" y="230"/>
                      <a:pt x="791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41"/>
              <p:cNvSpPr/>
              <p:nvPr/>
            </p:nvSpPr>
            <p:spPr>
              <a:xfrm>
                <a:off x="55029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5" y="1034"/>
                      <a:pt x="1034" y="804"/>
                      <a:pt x="1034" y="517"/>
                    </a:cubicBezTo>
                    <a:cubicBezTo>
                      <a:pt x="1034" y="230"/>
                      <a:pt x="805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41"/>
              <p:cNvSpPr/>
              <p:nvPr/>
            </p:nvSpPr>
            <p:spPr>
              <a:xfrm>
                <a:off x="5502600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2" y="0"/>
                    </a:moveTo>
                    <a:cubicBezTo>
                      <a:pt x="245" y="0"/>
                      <a:pt x="0" y="244"/>
                      <a:pt x="0" y="531"/>
                    </a:cubicBezTo>
                    <a:cubicBezTo>
                      <a:pt x="0" y="818"/>
                      <a:pt x="245" y="1063"/>
                      <a:pt x="532" y="1063"/>
                    </a:cubicBezTo>
                    <a:cubicBezTo>
                      <a:pt x="820" y="1063"/>
                      <a:pt x="1063" y="818"/>
                      <a:pt x="1063" y="531"/>
                    </a:cubicBezTo>
                    <a:cubicBezTo>
                      <a:pt x="1063" y="244"/>
                      <a:pt x="820" y="0"/>
                      <a:pt x="5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41"/>
              <p:cNvSpPr/>
              <p:nvPr/>
            </p:nvSpPr>
            <p:spPr>
              <a:xfrm>
                <a:off x="550260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2" y="0"/>
                    </a:moveTo>
                    <a:cubicBezTo>
                      <a:pt x="230" y="0"/>
                      <a:pt x="0" y="230"/>
                      <a:pt x="0" y="531"/>
                    </a:cubicBezTo>
                    <a:cubicBezTo>
                      <a:pt x="0" y="833"/>
                      <a:pt x="230" y="1077"/>
                      <a:pt x="532" y="1077"/>
                    </a:cubicBezTo>
                    <a:cubicBezTo>
                      <a:pt x="833" y="1077"/>
                      <a:pt x="1078" y="833"/>
                      <a:pt x="1078" y="531"/>
                    </a:cubicBezTo>
                    <a:cubicBezTo>
                      <a:pt x="1078" y="230"/>
                      <a:pt x="833" y="0"/>
                      <a:pt x="5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41"/>
              <p:cNvSpPr/>
              <p:nvPr/>
            </p:nvSpPr>
            <p:spPr>
              <a:xfrm>
                <a:off x="5502250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6" y="0"/>
                    </a:moveTo>
                    <a:cubicBezTo>
                      <a:pt x="244" y="0"/>
                      <a:pt x="1" y="245"/>
                      <a:pt x="1" y="546"/>
                    </a:cubicBezTo>
                    <a:cubicBezTo>
                      <a:pt x="1" y="848"/>
                      <a:pt x="244" y="1107"/>
                      <a:pt x="546" y="1107"/>
                    </a:cubicBezTo>
                    <a:cubicBezTo>
                      <a:pt x="847" y="1107"/>
                      <a:pt x="1092" y="848"/>
                      <a:pt x="1092" y="546"/>
                    </a:cubicBezTo>
                    <a:cubicBezTo>
                      <a:pt x="1092" y="245"/>
                      <a:pt x="847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41"/>
              <p:cNvSpPr/>
              <p:nvPr/>
            </p:nvSpPr>
            <p:spPr>
              <a:xfrm>
                <a:off x="5501875" y="2183800"/>
                <a:ext cx="28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121" extrusionOk="0">
                    <a:moveTo>
                      <a:pt x="561" y="1"/>
                    </a:moveTo>
                    <a:cubicBezTo>
                      <a:pt x="259" y="1"/>
                      <a:pt x="1" y="245"/>
                      <a:pt x="1" y="561"/>
                    </a:cubicBezTo>
                    <a:cubicBezTo>
                      <a:pt x="1" y="862"/>
                      <a:pt x="259" y="1121"/>
                      <a:pt x="561" y="1121"/>
                    </a:cubicBezTo>
                    <a:cubicBezTo>
                      <a:pt x="877" y="1121"/>
                      <a:pt x="1121" y="862"/>
                      <a:pt x="1121" y="561"/>
                    </a:cubicBezTo>
                    <a:cubicBezTo>
                      <a:pt x="1121" y="245"/>
                      <a:pt x="877" y="1"/>
                      <a:pt x="56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41"/>
              <p:cNvSpPr/>
              <p:nvPr/>
            </p:nvSpPr>
            <p:spPr>
              <a:xfrm>
                <a:off x="5501525" y="2217200"/>
                <a:ext cx="287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22" extrusionOk="0">
                    <a:moveTo>
                      <a:pt x="575" y="1"/>
                    </a:moveTo>
                    <a:cubicBezTo>
                      <a:pt x="259" y="1"/>
                      <a:pt x="1" y="259"/>
                      <a:pt x="1" y="575"/>
                    </a:cubicBezTo>
                    <a:cubicBezTo>
                      <a:pt x="1" y="848"/>
                      <a:pt x="202" y="1064"/>
                      <a:pt x="445" y="1121"/>
                    </a:cubicBezTo>
                    <a:cubicBezTo>
                      <a:pt x="460" y="1020"/>
                      <a:pt x="503" y="920"/>
                      <a:pt x="618" y="891"/>
                    </a:cubicBezTo>
                    <a:cubicBezTo>
                      <a:pt x="790" y="848"/>
                      <a:pt x="962" y="776"/>
                      <a:pt x="1135" y="704"/>
                    </a:cubicBezTo>
                    <a:cubicBezTo>
                      <a:pt x="1135" y="661"/>
                      <a:pt x="1150" y="618"/>
                      <a:pt x="1150" y="575"/>
                    </a:cubicBezTo>
                    <a:cubicBezTo>
                      <a:pt x="1150" y="259"/>
                      <a:pt x="891" y="1"/>
                      <a:pt x="5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41"/>
              <p:cNvSpPr/>
              <p:nvPr/>
            </p:nvSpPr>
            <p:spPr>
              <a:xfrm>
                <a:off x="5501525" y="2251300"/>
                <a:ext cx="147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136" extrusionOk="0">
                    <a:moveTo>
                      <a:pt x="445" y="1"/>
                    </a:moveTo>
                    <a:cubicBezTo>
                      <a:pt x="187" y="58"/>
                      <a:pt x="1" y="288"/>
                      <a:pt x="1" y="561"/>
                    </a:cubicBezTo>
                    <a:cubicBezTo>
                      <a:pt x="1" y="877"/>
                      <a:pt x="259" y="1136"/>
                      <a:pt x="575" y="1136"/>
                    </a:cubicBezTo>
                    <a:lnTo>
                      <a:pt x="589" y="1136"/>
                    </a:lnTo>
                    <a:cubicBezTo>
                      <a:pt x="560" y="920"/>
                      <a:pt x="532" y="690"/>
                      <a:pt x="503" y="460"/>
                    </a:cubicBezTo>
                    <a:cubicBezTo>
                      <a:pt x="474" y="303"/>
                      <a:pt x="445" y="159"/>
                      <a:pt x="44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41"/>
              <p:cNvSpPr/>
              <p:nvPr/>
            </p:nvSpPr>
            <p:spPr>
              <a:xfrm>
                <a:off x="5501150" y="2284325"/>
                <a:ext cx="1797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60" extrusionOk="0">
                    <a:moveTo>
                      <a:pt x="590" y="1"/>
                    </a:moveTo>
                    <a:cubicBezTo>
                      <a:pt x="259" y="1"/>
                      <a:pt x="1" y="274"/>
                      <a:pt x="1" y="590"/>
                    </a:cubicBezTo>
                    <a:lnTo>
                      <a:pt x="1" y="604"/>
                    </a:lnTo>
                    <a:cubicBezTo>
                      <a:pt x="1" y="619"/>
                      <a:pt x="16" y="633"/>
                      <a:pt x="16" y="648"/>
                    </a:cubicBezTo>
                    <a:cubicBezTo>
                      <a:pt x="103" y="779"/>
                      <a:pt x="207" y="860"/>
                      <a:pt x="339" y="860"/>
                    </a:cubicBezTo>
                    <a:cubicBezTo>
                      <a:pt x="382" y="860"/>
                      <a:pt x="427" y="851"/>
                      <a:pt x="475" y="834"/>
                    </a:cubicBezTo>
                    <a:cubicBezTo>
                      <a:pt x="676" y="763"/>
                      <a:pt x="719" y="590"/>
                      <a:pt x="690" y="418"/>
                    </a:cubicBezTo>
                    <a:cubicBezTo>
                      <a:pt x="676" y="274"/>
                      <a:pt x="662" y="145"/>
                      <a:pt x="63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41"/>
              <p:cNvSpPr/>
              <p:nvPr/>
            </p:nvSpPr>
            <p:spPr>
              <a:xfrm>
                <a:off x="5477825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46" y="560"/>
                      <a:pt x="560" y="432"/>
                      <a:pt x="560" y="288"/>
                    </a:cubicBezTo>
                    <a:cubicBezTo>
                      <a:pt x="560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41"/>
              <p:cNvSpPr/>
              <p:nvPr/>
            </p:nvSpPr>
            <p:spPr>
              <a:xfrm>
                <a:off x="5477450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303" y="590"/>
                    </a:cubicBezTo>
                    <a:cubicBezTo>
                      <a:pt x="461" y="590"/>
                      <a:pt x="590" y="460"/>
                      <a:pt x="590" y="303"/>
                    </a:cubicBezTo>
                    <a:cubicBezTo>
                      <a:pt x="590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41"/>
              <p:cNvSpPr/>
              <p:nvPr/>
            </p:nvSpPr>
            <p:spPr>
              <a:xfrm>
                <a:off x="54774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75"/>
                      <a:pt x="131" y="604"/>
                      <a:pt x="303" y="604"/>
                    </a:cubicBezTo>
                    <a:cubicBezTo>
                      <a:pt x="461" y="604"/>
                      <a:pt x="604" y="475"/>
                      <a:pt x="604" y="303"/>
                    </a:cubicBezTo>
                    <a:cubicBezTo>
                      <a:pt x="604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41"/>
              <p:cNvSpPr/>
              <p:nvPr/>
            </p:nvSpPr>
            <p:spPr>
              <a:xfrm>
                <a:off x="54771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41"/>
              <p:cNvSpPr/>
              <p:nvPr/>
            </p:nvSpPr>
            <p:spPr>
              <a:xfrm>
                <a:off x="54767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41"/>
              <p:cNvSpPr/>
              <p:nvPr/>
            </p:nvSpPr>
            <p:spPr>
              <a:xfrm>
                <a:off x="5476400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76"/>
                      <a:pt x="345" y="676"/>
                    </a:cubicBezTo>
                    <a:cubicBezTo>
                      <a:pt x="531" y="676"/>
                      <a:pt x="675" y="532"/>
                      <a:pt x="675" y="345"/>
                    </a:cubicBezTo>
                    <a:cubicBezTo>
                      <a:pt x="675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41"/>
              <p:cNvSpPr/>
              <p:nvPr/>
            </p:nvSpPr>
            <p:spPr>
              <a:xfrm>
                <a:off x="54764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41"/>
              <p:cNvSpPr/>
              <p:nvPr/>
            </p:nvSpPr>
            <p:spPr>
              <a:xfrm>
                <a:off x="5476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46" y="719"/>
                      <a:pt x="719" y="560"/>
                      <a:pt x="719" y="359"/>
                    </a:cubicBezTo>
                    <a:cubicBezTo>
                      <a:pt x="719" y="158"/>
                      <a:pt x="546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41"/>
              <p:cNvSpPr/>
              <p:nvPr/>
            </p:nvSpPr>
            <p:spPr>
              <a:xfrm>
                <a:off x="547567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41"/>
              <p:cNvSpPr/>
              <p:nvPr/>
            </p:nvSpPr>
            <p:spPr>
              <a:xfrm>
                <a:off x="5475300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9" y="762"/>
                    </a:cubicBezTo>
                    <a:cubicBezTo>
                      <a:pt x="590" y="762"/>
                      <a:pt x="763" y="590"/>
                      <a:pt x="763" y="389"/>
                    </a:cubicBezTo>
                    <a:cubicBezTo>
                      <a:pt x="763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41"/>
              <p:cNvSpPr/>
              <p:nvPr/>
            </p:nvSpPr>
            <p:spPr>
              <a:xfrm>
                <a:off x="54753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41"/>
              <p:cNvSpPr/>
              <p:nvPr/>
            </p:nvSpPr>
            <p:spPr>
              <a:xfrm>
                <a:off x="5474950" y="1680050"/>
                <a:ext cx="201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41"/>
              <p:cNvSpPr/>
              <p:nvPr/>
            </p:nvSpPr>
            <p:spPr>
              <a:xfrm>
                <a:off x="5474600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47" y="818"/>
                      <a:pt x="819" y="632"/>
                      <a:pt x="819" y="402"/>
                    </a:cubicBezTo>
                    <a:cubicBezTo>
                      <a:pt x="819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41"/>
              <p:cNvSpPr/>
              <p:nvPr/>
            </p:nvSpPr>
            <p:spPr>
              <a:xfrm>
                <a:off x="5474250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48"/>
                      <a:pt x="431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41"/>
              <p:cNvSpPr/>
              <p:nvPr/>
            </p:nvSpPr>
            <p:spPr>
              <a:xfrm>
                <a:off x="5474250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62"/>
                      <a:pt x="431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41"/>
              <p:cNvSpPr/>
              <p:nvPr/>
            </p:nvSpPr>
            <p:spPr>
              <a:xfrm>
                <a:off x="54738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41"/>
              <p:cNvSpPr/>
              <p:nvPr/>
            </p:nvSpPr>
            <p:spPr>
              <a:xfrm>
                <a:off x="547352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41"/>
              <p:cNvSpPr/>
              <p:nvPr/>
            </p:nvSpPr>
            <p:spPr>
              <a:xfrm>
                <a:off x="5473150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7" y="1"/>
                      <a:pt x="1" y="217"/>
                      <a:pt x="1" y="460"/>
                    </a:cubicBezTo>
                    <a:cubicBezTo>
                      <a:pt x="1" y="719"/>
                      <a:pt x="217" y="935"/>
                      <a:pt x="475" y="935"/>
                    </a:cubicBezTo>
                    <a:cubicBezTo>
                      <a:pt x="734" y="935"/>
                      <a:pt x="935" y="719"/>
                      <a:pt x="935" y="460"/>
                    </a:cubicBezTo>
                    <a:cubicBezTo>
                      <a:pt x="935" y="217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41"/>
              <p:cNvSpPr/>
              <p:nvPr/>
            </p:nvSpPr>
            <p:spPr>
              <a:xfrm>
                <a:off x="5473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02" y="1"/>
                      <a:pt x="1" y="202"/>
                      <a:pt x="1" y="475"/>
                    </a:cubicBezTo>
                    <a:cubicBezTo>
                      <a:pt x="1" y="734"/>
                      <a:pt x="202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41"/>
              <p:cNvSpPr/>
              <p:nvPr/>
            </p:nvSpPr>
            <p:spPr>
              <a:xfrm>
                <a:off x="54728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48" y="978"/>
                      <a:pt x="977" y="762"/>
                      <a:pt x="977" y="489"/>
                    </a:cubicBezTo>
                    <a:cubicBezTo>
                      <a:pt x="977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41"/>
              <p:cNvSpPr/>
              <p:nvPr/>
            </p:nvSpPr>
            <p:spPr>
              <a:xfrm>
                <a:off x="5472425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504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41"/>
              <p:cNvSpPr/>
              <p:nvPr/>
            </p:nvSpPr>
            <p:spPr>
              <a:xfrm>
                <a:off x="5472100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89" y="1020"/>
                      <a:pt x="1019" y="791"/>
                      <a:pt x="1019" y="503"/>
                    </a:cubicBezTo>
                    <a:cubicBezTo>
                      <a:pt x="1019" y="230"/>
                      <a:pt x="789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41"/>
              <p:cNvSpPr/>
              <p:nvPr/>
            </p:nvSpPr>
            <p:spPr>
              <a:xfrm>
                <a:off x="547210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4" y="1034"/>
                      <a:pt x="1034" y="804"/>
                      <a:pt x="1034" y="517"/>
                    </a:cubicBezTo>
                    <a:cubicBezTo>
                      <a:pt x="1034" y="230"/>
                      <a:pt x="804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41"/>
              <p:cNvSpPr/>
              <p:nvPr/>
            </p:nvSpPr>
            <p:spPr>
              <a:xfrm>
                <a:off x="5471725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32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2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41"/>
              <p:cNvSpPr/>
              <p:nvPr/>
            </p:nvSpPr>
            <p:spPr>
              <a:xfrm>
                <a:off x="5471375" y="2116675"/>
                <a:ext cx="269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077" extrusionOk="0">
                    <a:moveTo>
                      <a:pt x="546" y="0"/>
                    </a:moveTo>
                    <a:cubicBezTo>
                      <a:pt x="244" y="0"/>
                      <a:pt x="0" y="230"/>
                      <a:pt x="0" y="531"/>
                    </a:cubicBezTo>
                    <a:cubicBezTo>
                      <a:pt x="0" y="833"/>
                      <a:pt x="244" y="1077"/>
                      <a:pt x="546" y="1077"/>
                    </a:cubicBezTo>
                    <a:cubicBezTo>
                      <a:pt x="833" y="1077"/>
                      <a:pt x="1077" y="833"/>
                      <a:pt x="1077" y="531"/>
                    </a:cubicBezTo>
                    <a:cubicBezTo>
                      <a:pt x="1077" y="230"/>
                      <a:pt x="833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41"/>
              <p:cNvSpPr/>
              <p:nvPr/>
            </p:nvSpPr>
            <p:spPr>
              <a:xfrm>
                <a:off x="5471375" y="2150050"/>
                <a:ext cx="273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107" extrusionOk="0">
                    <a:moveTo>
                      <a:pt x="546" y="0"/>
                    </a:moveTo>
                    <a:cubicBezTo>
                      <a:pt x="244" y="0"/>
                      <a:pt x="0" y="245"/>
                      <a:pt x="0" y="546"/>
                    </a:cubicBezTo>
                    <a:cubicBezTo>
                      <a:pt x="0" y="848"/>
                      <a:pt x="244" y="1107"/>
                      <a:pt x="546" y="1107"/>
                    </a:cubicBezTo>
                    <a:cubicBezTo>
                      <a:pt x="847" y="1107"/>
                      <a:pt x="1092" y="848"/>
                      <a:pt x="1092" y="546"/>
                    </a:cubicBezTo>
                    <a:cubicBezTo>
                      <a:pt x="1092" y="245"/>
                      <a:pt x="847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41"/>
              <p:cNvSpPr/>
              <p:nvPr/>
            </p:nvSpPr>
            <p:spPr>
              <a:xfrm>
                <a:off x="5471000" y="2183800"/>
                <a:ext cx="28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121" extrusionOk="0">
                    <a:moveTo>
                      <a:pt x="561" y="1"/>
                    </a:moveTo>
                    <a:cubicBezTo>
                      <a:pt x="245" y="1"/>
                      <a:pt x="0" y="245"/>
                      <a:pt x="0" y="561"/>
                    </a:cubicBezTo>
                    <a:cubicBezTo>
                      <a:pt x="0" y="862"/>
                      <a:pt x="245" y="1121"/>
                      <a:pt x="561" y="1121"/>
                    </a:cubicBezTo>
                    <a:cubicBezTo>
                      <a:pt x="862" y="1121"/>
                      <a:pt x="1121" y="862"/>
                      <a:pt x="1121" y="561"/>
                    </a:cubicBezTo>
                    <a:cubicBezTo>
                      <a:pt x="1121" y="245"/>
                      <a:pt x="862" y="1"/>
                      <a:pt x="56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41"/>
              <p:cNvSpPr/>
              <p:nvPr/>
            </p:nvSpPr>
            <p:spPr>
              <a:xfrm>
                <a:off x="5476400" y="2217200"/>
                <a:ext cx="226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122" extrusionOk="0">
                    <a:moveTo>
                      <a:pt x="345" y="1"/>
                    </a:moveTo>
                    <a:cubicBezTo>
                      <a:pt x="215" y="1"/>
                      <a:pt x="100" y="43"/>
                      <a:pt x="0" y="116"/>
                    </a:cubicBezTo>
                    <a:cubicBezTo>
                      <a:pt x="259" y="417"/>
                      <a:pt x="403" y="748"/>
                      <a:pt x="460" y="1121"/>
                    </a:cubicBezTo>
                    <a:cubicBezTo>
                      <a:pt x="719" y="1077"/>
                      <a:pt x="905" y="848"/>
                      <a:pt x="905" y="575"/>
                    </a:cubicBezTo>
                    <a:cubicBezTo>
                      <a:pt x="905" y="259"/>
                      <a:pt x="661" y="1"/>
                      <a:pt x="34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41"/>
              <p:cNvSpPr/>
              <p:nvPr/>
            </p:nvSpPr>
            <p:spPr>
              <a:xfrm>
                <a:off x="5488600" y="2251300"/>
                <a:ext cx="108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064" extrusionOk="0">
                    <a:moveTo>
                      <a:pt x="1" y="1"/>
                    </a:moveTo>
                    <a:cubicBezTo>
                      <a:pt x="1" y="44"/>
                      <a:pt x="15" y="73"/>
                      <a:pt x="15" y="116"/>
                    </a:cubicBezTo>
                    <a:cubicBezTo>
                      <a:pt x="29" y="431"/>
                      <a:pt x="72" y="747"/>
                      <a:pt x="144" y="1063"/>
                    </a:cubicBezTo>
                    <a:cubicBezTo>
                      <a:pt x="317" y="963"/>
                      <a:pt x="432" y="776"/>
                      <a:pt x="432" y="561"/>
                    </a:cubicBezTo>
                    <a:cubicBezTo>
                      <a:pt x="432" y="288"/>
                      <a:pt x="244" y="73"/>
                      <a:pt x="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41"/>
              <p:cNvSpPr/>
              <p:nvPr/>
            </p:nvSpPr>
            <p:spPr>
              <a:xfrm>
                <a:off x="5496500" y="2289725"/>
                <a:ext cx="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74" extrusionOk="0">
                    <a:moveTo>
                      <a:pt x="1" y="1"/>
                    </a:moveTo>
                    <a:cubicBezTo>
                      <a:pt x="29" y="101"/>
                      <a:pt x="72" y="187"/>
                      <a:pt x="116" y="273"/>
                    </a:cubicBezTo>
                    <a:cubicBezTo>
                      <a:pt x="101" y="173"/>
                      <a:pt x="58" y="87"/>
                      <a:pt x="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41"/>
              <p:cNvSpPr/>
              <p:nvPr/>
            </p:nvSpPr>
            <p:spPr>
              <a:xfrm>
                <a:off x="5451275" y="1315975"/>
                <a:ext cx="97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60" extrusionOk="0">
                    <a:moveTo>
                      <a:pt x="373" y="1"/>
                    </a:moveTo>
                    <a:cubicBezTo>
                      <a:pt x="244" y="101"/>
                      <a:pt x="115" y="216"/>
                      <a:pt x="0" y="345"/>
                    </a:cubicBezTo>
                    <a:cubicBezTo>
                      <a:pt x="29" y="359"/>
                      <a:pt x="71" y="359"/>
                      <a:pt x="100" y="359"/>
                    </a:cubicBezTo>
                    <a:cubicBezTo>
                      <a:pt x="259" y="359"/>
                      <a:pt x="387" y="231"/>
                      <a:pt x="387" y="87"/>
                    </a:cubicBezTo>
                    <a:cubicBezTo>
                      <a:pt x="387" y="43"/>
                      <a:pt x="387" y="29"/>
                      <a:pt x="37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41"/>
              <p:cNvSpPr/>
              <p:nvPr/>
            </p:nvSpPr>
            <p:spPr>
              <a:xfrm>
                <a:off x="5446575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288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41"/>
              <p:cNvSpPr/>
              <p:nvPr/>
            </p:nvSpPr>
            <p:spPr>
              <a:xfrm>
                <a:off x="5446250" y="1378075"/>
                <a:ext cx="154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05" extrusionOk="0">
                    <a:moveTo>
                      <a:pt x="301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1" y="604"/>
                    </a:cubicBezTo>
                    <a:cubicBezTo>
                      <a:pt x="473" y="604"/>
                      <a:pt x="617" y="475"/>
                      <a:pt x="617" y="303"/>
                    </a:cubicBezTo>
                    <a:cubicBezTo>
                      <a:pt x="617" y="131"/>
                      <a:pt x="473" y="1"/>
                      <a:pt x="30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41"/>
              <p:cNvSpPr/>
              <p:nvPr/>
            </p:nvSpPr>
            <p:spPr>
              <a:xfrm>
                <a:off x="5445875" y="1411500"/>
                <a:ext cx="158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41"/>
              <p:cNvSpPr/>
              <p:nvPr/>
            </p:nvSpPr>
            <p:spPr>
              <a:xfrm>
                <a:off x="54458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16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41"/>
              <p:cNvSpPr/>
              <p:nvPr/>
            </p:nvSpPr>
            <p:spPr>
              <a:xfrm>
                <a:off x="54455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41"/>
              <p:cNvSpPr/>
              <p:nvPr/>
            </p:nvSpPr>
            <p:spPr>
              <a:xfrm>
                <a:off x="5445150" y="1512375"/>
                <a:ext cx="176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46" y="690"/>
                      <a:pt x="705" y="532"/>
                      <a:pt x="705" y="345"/>
                    </a:cubicBezTo>
                    <a:cubicBezTo>
                      <a:pt x="705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41"/>
              <p:cNvSpPr/>
              <p:nvPr/>
            </p:nvSpPr>
            <p:spPr>
              <a:xfrm>
                <a:off x="54448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60"/>
                      <a:pt x="173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41"/>
              <p:cNvSpPr/>
              <p:nvPr/>
            </p:nvSpPr>
            <p:spPr>
              <a:xfrm>
                <a:off x="54448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59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41"/>
              <p:cNvSpPr/>
              <p:nvPr/>
            </p:nvSpPr>
            <p:spPr>
              <a:xfrm>
                <a:off x="54444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41"/>
              <p:cNvSpPr/>
              <p:nvPr/>
            </p:nvSpPr>
            <p:spPr>
              <a:xfrm>
                <a:off x="544407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41"/>
              <p:cNvSpPr/>
              <p:nvPr/>
            </p:nvSpPr>
            <p:spPr>
              <a:xfrm>
                <a:off x="5445875" y="1680050"/>
                <a:ext cx="179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06" extrusionOk="0">
                    <a:moveTo>
                      <a:pt x="316" y="1"/>
                    </a:moveTo>
                    <a:cubicBezTo>
                      <a:pt x="187" y="1"/>
                      <a:pt x="72" y="72"/>
                      <a:pt x="0" y="158"/>
                    </a:cubicBezTo>
                    <a:cubicBezTo>
                      <a:pt x="72" y="245"/>
                      <a:pt x="130" y="331"/>
                      <a:pt x="187" y="403"/>
                    </a:cubicBezTo>
                    <a:cubicBezTo>
                      <a:pt x="287" y="532"/>
                      <a:pt x="360" y="662"/>
                      <a:pt x="302" y="805"/>
                    </a:cubicBezTo>
                    <a:lnTo>
                      <a:pt x="316" y="805"/>
                    </a:lnTo>
                    <a:cubicBezTo>
                      <a:pt x="546" y="805"/>
                      <a:pt x="718" y="618"/>
                      <a:pt x="718" y="403"/>
                    </a:cubicBezTo>
                    <a:cubicBezTo>
                      <a:pt x="718" y="187"/>
                      <a:pt x="546" y="1"/>
                      <a:pt x="3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41"/>
              <p:cNvSpPr/>
              <p:nvPr/>
            </p:nvSpPr>
            <p:spPr>
              <a:xfrm>
                <a:off x="5443700" y="1713825"/>
                <a:ext cx="205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9" extrusionOk="0">
                    <a:moveTo>
                      <a:pt x="403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03" y="818"/>
                    </a:cubicBezTo>
                    <a:cubicBezTo>
                      <a:pt x="633" y="818"/>
                      <a:pt x="820" y="632"/>
                      <a:pt x="820" y="402"/>
                    </a:cubicBezTo>
                    <a:cubicBezTo>
                      <a:pt x="820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41"/>
              <p:cNvSpPr/>
              <p:nvPr/>
            </p:nvSpPr>
            <p:spPr>
              <a:xfrm>
                <a:off x="5443375" y="1747200"/>
                <a:ext cx="2117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9" extrusionOk="0">
                    <a:moveTo>
                      <a:pt x="416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16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41"/>
              <p:cNvSpPr/>
              <p:nvPr/>
            </p:nvSpPr>
            <p:spPr>
              <a:xfrm>
                <a:off x="5443000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41"/>
              <p:cNvSpPr/>
              <p:nvPr/>
            </p:nvSpPr>
            <p:spPr>
              <a:xfrm>
                <a:off x="54430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31" y="0"/>
                    </a:moveTo>
                    <a:cubicBezTo>
                      <a:pt x="187" y="0"/>
                      <a:pt x="0" y="202"/>
                      <a:pt x="0" y="445"/>
                    </a:cubicBezTo>
                    <a:cubicBezTo>
                      <a:pt x="0" y="690"/>
                      <a:pt x="187" y="891"/>
                      <a:pt x="431" y="891"/>
                    </a:cubicBezTo>
                    <a:cubicBezTo>
                      <a:pt x="676" y="891"/>
                      <a:pt x="877" y="690"/>
                      <a:pt x="877" y="445"/>
                    </a:cubicBezTo>
                    <a:cubicBezTo>
                      <a:pt x="877" y="202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41"/>
              <p:cNvSpPr/>
              <p:nvPr/>
            </p:nvSpPr>
            <p:spPr>
              <a:xfrm>
                <a:off x="54426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5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41"/>
              <p:cNvSpPr/>
              <p:nvPr/>
            </p:nvSpPr>
            <p:spPr>
              <a:xfrm>
                <a:off x="54422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0" y="1"/>
                    </a:moveTo>
                    <a:cubicBezTo>
                      <a:pt x="216" y="1"/>
                      <a:pt x="0" y="217"/>
                      <a:pt x="0" y="460"/>
                    </a:cubicBezTo>
                    <a:cubicBezTo>
                      <a:pt x="0" y="719"/>
                      <a:pt x="216" y="935"/>
                      <a:pt x="460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41"/>
              <p:cNvSpPr/>
              <p:nvPr/>
            </p:nvSpPr>
            <p:spPr>
              <a:xfrm>
                <a:off x="54419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74" y="949"/>
                    </a:cubicBezTo>
                    <a:cubicBezTo>
                      <a:pt x="747" y="949"/>
                      <a:pt x="949" y="734"/>
                      <a:pt x="949" y="475"/>
                    </a:cubicBezTo>
                    <a:cubicBezTo>
                      <a:pt x="949" y="202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41"/>
              <p:cNvSpPr/>
              <p:nvPr/>
            </p:nvSpPr>
            <p:spPr>
              <a:xfrm>
                <a:off x="5441925" y="1948625"/>
                <a:ext cx="240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78" extrusionOk="0">
                    <a:moveTo>
                      <a:pt x="474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74" y="978"/>
                    </a:cubicBezTo>
                    <a:cubicBezTo>
                      <a:pt x="747" y="978"/>
                      <a:pt x="962" y="762"/>
                      <a:pt x="962" y="489"/>
                    </a:cubicBezTo>
                    <a:cubicBezTo>
                      <a:pt x="962" y="216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41"/>
              <p:cNvSpPr/>
              <p:nvPr/>
            </p:nvSpPr>
            <p:spPr>
              <a:xfrm>
                <a:off x="5441550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41"/>
              <p:cNvSpPr/>
              <p:nvPr/>
            </p:nvSpPr>
            <p:spPr>
              <a:xfrm>
                <a:off x="54412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1"/>
              <p:cNvSpPr/>
              <p:nvPr/>
            </p:nvSpPr>
            <p:spPr>
              <a:xfrm>
                <a:off x="54408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4" y="1034"/>
                      <a:pt x="1034" y="804"/>
                      <a:pt x="1034" y="517"/>
                    </a:cubicBezTo>
                    <a:cubicBezTo>
                      <a:pt x="1034" y="230"/>
                      <a:pt x="804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1"/>
              <p:cNvSpPr/>
              <p:nvPr/>
            </p:nvSpPr>
            <p:spPr>
              <a:xfrm>
                <a:off x="5440850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17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17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1"/>
              <p:cNvSpPr/>
              <p:nvPr/>
            </p:nvSpPr>
            <p:spPr>
              <a:xfrm>
                <a:off x="5440500" y="2116675"/>
                <a:ext cx="269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077" extrusionOk="0">
                    <a:moveTo>
                      <a:pt x="531" y="0"/>
                    </a:moveTo>
                    <a:cubicBezTo>
                      <a:pt x="244" y="0"/>
                      <a:pt x="0" y="230"/>
                      <a:pt x="0" y="531"/>
                    </a:cubicBezTo>
                    <a:cubicBezTo>
                      <a:pt x="0" y="833"/>
                      <a:pt x="244" y="1077"/>
                      <a:pt x="531" y="1077"/>
                    </a:cubicBezTo>
                    <a:cubicBezTo>
                      <a:pt x="833" y="1077"/>
                      <a:pt x="1077" y="833"/>
                      <a:pt x="1077" y="531"/>
                    </a:cubicBezTo>
                    <a:cubicBezTo>
                      <a:pt x="1077" y="230"/>
                      <a:pt x="833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1"/>
              <p:cNvSpPr/>
              <p:nvPr/>
            </p:nvSpPr>
            <p:spPr>
              <a:xfrm>
                <a:off x="5440125" y="2150050"/>
                <a:ext cx="276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07" extrusionOk="0">
                    <a:moveTo>
                      <a:pt x="546" y="0"/>
                    </a:moveTo>
                    <a:cubicBezTo>
                      <a:pt x="245" y="0"/>
                      <a:pt x="0" y="245"/>
                      <a:pt x="0" y="546"/>
                    </a:cubicBezTo>
                    <a:cubicBezTo>
                      <a:pt x="0" y="848"/>
                      <a:pt x="245" y="1107"/>
                      <a:pt x="546" y="1107"/>
                    </a:cubicBezTo>
                    <a:cubicBezTo>
                      <a:pt x="848" y="1107"/>
                      <a:pt x="1107" y="848"/>
                      <a:pt x="1107" y="546"/>
                    </a:cubicBezTo>
                    <a:cubicBezTo>
                      <a:pt x="1107" y="245"/>
                      <a:pt x="848" y="0"/>
                      <a:pt x="54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1"/>
              <p:cNvSpPr/>
              <p:nvPr/>
            </p:nvSpPr>
            <p:spPr>
              <a:xfrm>
                <a:off x="5443375" y="218380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16" y="1"/>
                    </a:moveTo>
                    <a:cubicBezTo>
                      <a:pt x="259" y="1"/>
                      <a:pt x="100" y="73"/>
                      <a:pt x="0" y="188"/>
                    </a:cubicBezTo>
                    <a:cubicBezTo>
                      <a:pt x="244" y="475"/>
                      <a:pt x="502" y="734"/>
                      <a:pt x="789" y="977"/>
                    </a:cubicBezTo>
                    <a:cubicBezTo>
                      <a:pt x="904" y="877"/>
                      <a:pt x="977" y="719"/>
                      <a:pt x="977" y="561"/>
                    </a:cubicBezTo>
                    <a:cubicBezTo>
                      <a:pt x="977" y="245"/>
                      <a:pt x="732" y="1"/>
                      <a:pt x="4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41"/>
              <p:cNvSpPr/>
              <p:nvPr/>
            </p:nvSpPr>
            <p:spPr>
              <a:xfrm>
                <a:off x="54153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231" y="1"/>
                      <a:pt x="173" y="16"/>
                      <a:pt x="116" y="58"/>
                    </a:cubicBezTo>
                    <a:cubicBezTo>
                      <a:pt x="72" y="159"/>
                      <a:pt x="43" y="259"/>
                      <a:pt x="1" y="360"/>
                    </a:cubicBezTo>
                    <a:cubicBezTo>
                      <a:pt x="30" y="504"/>
                      <a:pt x="144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41"/>
              <p:cNvSpPr/>
              <p:nvPr/>
            </p:nvSpPr>
            <p:spPr>
              <a:xfrm>
                <a:off x="5414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41"/>
              <p:cNvSpPr/>
              <p:nvPr/>
            </p:nvSpPr>
            <p:spPr>
              <a:xfrm>
                <a:off x="5414650" y="1445250"/>
                <a:ext cx="165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41"/>
              <p:cNvSpPr/>
              <p:nvPr/>
            </p:nvSpPr>
            <p:spPr>
              <a:xfrm>
                <a:off x="5414650" y="1478625"/>
                <a:ext cx="165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61" y="532"/>
                      <a:pt x="661" y="345"/>
                    </a:cubicBezTo>
                    <a:cubicBezTo>
                      <a:pt x="661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41"/>
              <p:cNvSpPr/>
              <p:nvPr/>
            </p:nvSpPr>
            <p:spPr>
              <a:xfrm>
                <a:off x="54142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41"/>
              <p:cNvSpPr/>
              <p:nvPr/>
            </p:nvSpPr>
            <p:spPr>
              <a:xfrm>
                <a:off x="54139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41"/>
              <p:cNvSpPr/>
              <p:nvPr/>
            </p:nvSpPr>
            <p:spPr>
              <a:xfrm>
                <a:off x="54135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41"/>
              <p:cNvSpPr/>
              <p:nvPr/>
            </p:nvSpPr>
            <p:spPr>
              <a:xfrm>
                <a:off x="54135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9" y="1"/>
                      <a:pt x="0" y="173"/>
                      <a:pt x="0" y="389"/>
                    </a:cubicBezTo>
                    <a:cubicBezTo>
                      <a:pt x="0" y="590"/>
                      <a:pt x="159" y="762"/>
                      <a:pt x="374" y="762"/>
                    </a:cubicBezTo>
                    <a:cubicBezTo>
                      <a:pt x="590" y="762"/>
                      <a:pt x="747" y="590"/>
                      <a:pt x="747" y="389"/>
                    </a:cubicBezTo>
                    <a:cubicBezTo>
                      <a:pt x="747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41"/>
              <p:cNvSpPr/>
              <p:nvPr/>
            </p:nvSpPr>
            <p:spPr>
              <a:xfrm>
                <a:off x="5413925" y="1646650"/>
                <a:ext cx="1870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48" extrusionOk="0">
                    <a:moveTo>
                      <a:pt x="359" y="1"/>
                    </a:moveTo>
                    <a:cubicBezTo>
                      <a:pt x="187" y="1"/>
                      <a:pt x="43" y="102"/>
                      <a:pt x="0" y="259"/>
                    </a:cubicBezTo>
                    <a:cubicBezTo>
                      <a:pt x="173" y="418"/>
                      <a:pt x="345" y="575"/>
                      <a:pt x="517" y="748"/>
                    </a:cubicBezTo>
                    <a:cubicBezTo>
                      <a:pt x="661" y="676"/>
                      <a:pt x="747" y="546"/>
                      <a:pt x="747" y="389"/>
                    </a:cubicBezTo>
                    <a:cubicBezTo>
                      <a:pt x="747" y="173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41"/>
              <p:cNvSpPr/>
              <p:nvPr/>
            </p:nvSpPr>
            <p:spPr>
              <a:xfrm>
                <a:off x="5413925" y="1694775"/>
                <a:ext cx="89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130"/>
                      <a:pt x="201" y="216"/>
                      <a:pt x="359" y="216"/>
                    </a:cubicBezTo>
                    <a:cubicBezTo>
                      <a:pt x="244" y="144"/>
                      <a:pt x="129" y="73"/>
                      <a:pt x="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41"/>
              <p:cNvSpPr/>
              <p:nvPr/>
            </p:nvSpPr>
            <p:spPr>
              <a:xfrm>
                <a:off x="5412475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7" y="818"/>
                      <a:pt x="834" y="632"/>
                      <a:pt x="834" y="402"/>
                    </a:cubicBezTo>
                    <a:cubicBezTo>
                      <a:pt x="834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41"/>
              <p:cNvSpPr/>
              <p:nvPr/>
            </p:nvSpPr>
            <p:spPr>
              <a:xfrm>
                <a:off x="54124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302" y="0"/>
                      <a:pt x="202" y="44"/>
                      <a:pt x="130" y="115"/>
                    </a:cubicBezTo>
                    <a:cubicBezTo>
                      <a:pt x="173" y="159"/>
                      <a:pt x="202" y="187"/>
                      <a:pt x="187" y="245"/>
                    </a:cubicBezTo>
                    <a:cubicBezTo>
                      <a:pt x="167" y="294"/>
                      <a:pt x="127" y="309"/>
                      <a:pt x="80" y="309"/>
                    </a:cubicBezTo>
                    <a:cubicBezTo>
                      <a:pt x="59" y="309"/>
                      <a:pt x="37" y="307"/>
                      <a:pt x="15" y="302"/>
                    </a:cubicBezTo>
                    <a:cubicBezTo>
                      <a:pt x="1" y="345"/>
                      <a:pt x="1" y="388"/>
                      <a:pt x="1" y="431"/>
                    </a:cubicBezTo>
                    <a:cubicBezTo>
                      <a:pt x="1" y="661"/>
                      <a:pt x="187" y="848"/>
                      <a:pt x="417" y="848"/>
                    </a:cubicBezTo>
                    <a:cubicBezTo>
                      <a:pt x="647" y="848"/>
                      <a:pt x="834" y="661"/>
                      <a:pt x="834" y="431"/>
                    </a:cubicBezTo>
                    <a:cubicBezTo>
                      <a:pt x="834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41"/>
              <p:cNvSpPr/>
              <p:nvPr/>
            </p:nvSpPr>
            <p:spPr>
              <a:xfrm>
                <a:off x="54121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41"/>
              <p:cNvSpPr/>
              <p:nvPr/>
            </p:nvSpPr>
            <p:spPr>
              <a:xfrm>
                <a:off x="54117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41"/>
              <p:cNvSpPr/>
              <p:nvPr/>
            </p:nvSpPr>
            <p:spPr>
              <a:xfrm>
                <a:off x="5411400" y="1848100"/>
                <a:ext cx="230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05" extrusionOk="0">
                    <a:moveTo>
                      <a:pt x="460" y="0"/>
                    </a:moveTo>
                    <a:cubicBezTo>
                      <a:pt x="216" y="0"/>
                      <a:pt x="0" y="202"/>
                      <a:pt x="0" y="445"/>
                    </a:cubicBezTo>
                    <a:cubicBezTo>
                      <a:pt x="0" y="704"/>
                      <a:pt x="216" y="905"/>
                      <a:pt x="460" y="905"/>
                    </a:cubicBezTo>
                    <a:cubicBezTo>
                      <a:pt x="705" y="905"/>
                      <a:pt x="919" y="704"/>
                      <a:pt x="919" y="445"/>
                    </a:cubicBezTo>
                    <a:cubicBezTo>
                      <a:pt x="919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41"/>
              <p:cNvSpPr/>
              <p:nvPr/>
            </p:nvSpPr>
            <p:spPr>
              <a:xfrm>
                <a:off x="54114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8" y="935"/>
                      <a:pt x="919" y="719"/>
                      <a:pt x="919" y="460"/>
                    </a:cubicBezTo>
                    <a:cubicBezTo>
                      <a:pt x="919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41"/>
              <p:cNvSpPr/>
              <p:nvPr/>
            </p:nvSpPr>
            <p:spPr>
              <a:xfrm>
                <a:off x="54110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" y="202"/>
                      <a:pt x="1" y="475"/>
                    </a:cubicBezTo>
                    <a:cubicBezTo>
                      <a:pt x="1" y="734"/>
                      <a:pt x="215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41"/>
              <p:cNvSpPr/>
              <p:nvPr/>
            </p:nvSpPr>
            <p:spPr>
              <a:xfrm>
                <a:off x="54106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41"/>
              <p:cNvSpPr/>
              <p:nvPr/>
            </p:nvSpPr>
            <p:spPr>
              <a:xfrm>
                <a:off x="5410325" y="1982375"/>
                <a:ext cx="25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92" extrusionOk="0">
                    <a:moveTo>
                      <a:pt x="503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3" y="991"/>
                    </a:cubicBezTo>
                    <a:cubicBezTo>
                      <a:pt x="776" y="991"/>
                      <a:pt x="1006" y="762"/>
                      <a:pt x="1006" y="489"/>
                    </a:cubicBezTo>
                    <a:cubicBezTo>
                      <a:pt x="1006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41"/>
              <p:cNvSpPr/>
              <p:nvPr/>
            </p:nvSpPr>
            <p:spPr>
              <a:xfrm>
                <a:off x="5410325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41"/>
              <p:cNvSpPr/>
              <p:nvPr/>
            </p:nvSpPr>
            <p:spPr>
              <a:xfrm>
                <a:off x="5409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41"/>
              <p:cNvSpPr/>
              <p:nvPr/>
            </p:nvSpPr>
            <p:spPr>
              <a:xfrm>
                <a:off x="5409625" y="2082925"/>
                <a:ext cx="26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4" extrusionOk="0">
                    <a:moveTo>
                      <a:pt x="531" y="0"/>
                    </a:moveTo>
                    <a:cubicBezTo>
                      <a:pt x="244" y="0"/>
                      <a:pt x="0" y="244"/>
                      <a:pt x="0" y="531"/>
                    </a:cubicBezTo>
                    <a:cubicBezTo>
                      <a:pt x="0" y="818"/>
                      <a:pt x="244" y="1063"/>
                      <a:pt x="531" y="1063"/>
                    </a:cubicBezTo>
                    <a:cubicBezTo>
                      <a:pt x="818" y="1063"/>
                      <a:pt x="1063" y="818"/>
                      <a:pt x="1063" y="531"/>
                    </a:cubicBezTo>
                    <a:cubicBezTo>
                      <a:pt x="1063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41"/>
              <p:cNvSpPr/>
              <p:nvPr/>
            </p:nvSpPr>
            <p:spPr>
              <a:xfrm>
                <a:off x="5409625" y="2116675"/>
                <a:ext cx="26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77" extrusionOk="0">
                    <a:moveTo>
                      <a:pt x="531" y="0"/>
                    </a:moveTo>
                    <a:cubicBezTo>
                      <a:pt x="230" y="0"/>
                      <a:pt x="0" y="230"/>
                      <a:pt x="0" y="531"/>
                    </a:cubicBezTo>
                    <a:cubicBezTo>
                      <a:pt x="0" y="833"/>
                      <a:pt x="230" y="1077"/>
                      <a:pt x="531" y="1077"/>
                    </a:cubicBezTo>
                    <a:cubicBezTo>
                      <a:pt x="833" y="1077"/>
                      <a:pt x="1063" y="833"/>
                      <a:pt x="1063" y="531"/>
                    </a:cubicBezTo>
                    <a:cubicBezTo>
                      <a:pt x="1063" y="230"/>
                      <a:pt x="833" y="0"/>
                      <a:pt x="53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41"/>
              <p:cNvSpPr/>
              <p:nvPr/>
            </p:nvSpPr>
            <p:spPr>
              <a:xfrm>
                <a:off x="5415700" y="2150050"/>
                <a:ext cx="208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964" extrusionOk="0">
                    <a:moveTo>
                      <a:pt x="288" y="0"/>
                    </a:moveTo>
                    <a:cubicBezTo>
                      <a:pt x="188" y="0"/>
                      <a:pt x="87" y="29"/>
                      <a:pt x="1" y="87"/>
                    </a:cubicBezTo>
                    <a:cubicBezTo>
                      <a:pt x="217" y="389"/>
                      <a:pt x="418" y="676"/>
                      <a:pt x="648" y="963"/>
                    </a:cubicBezTo>
                    <a:cubicBezTo>
                      <a:pt x="762" y="862"/>
                      <a:pt x="834" y="719"/>
                      <a:pt x="834" y="546"/>
                    </a:cubicBezTo>
                    <a:cubicBezTo>
                      <a:pt x="834" y="245"/>
                      <a:pt x="590" y="0"/>
                      <a:pt x="28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41"/>
              <p:cNvSpPr/>
              <p:nvPr/>
            </p:nvSpPr>
            <p:spPr>
              <a:xfrm>
                <a:off x="5391650" y="1481500"/>
                <a:ext cx="86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61" extrusionOk="0">
                    <a:moveTo>
                      <a:pt x="259" y="0"/>
                    </a:moveTo>
                    <a:cubicBezTo>
                      <a:pt x="216" y="216"/>
                      <a:pt x="145" y="402"/>
                      <a:pt x="1" y="561"/>
                    </a:cubicBezTo>
                    <a:lnTo>
                      <a:pt x="15" y="561"/>
                    </a:lnTo>
                    <a:cubicBezTo>
                      <a:pt x="202" y="561"/>
                      <a:pt x="346" y="417"/>
                      <a:pt x="346" y="230"/>
                    </a:cubicBezTo>
                    <a:cubicBezTo>
                      <a:pt x="346" y="144"/>
                      <a:pt x="317" y="73"/>
                      <a:pt x="2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41"/>
              <p:cNvSpPr/>
              <p:nvPr/>
            </p:nvSpPr>
            <p:spPr>
              <a:xfrm>
                <a:off x="5383050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59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59" y="690"/>
                    </a:cubicBezTo>
                    <a:cubicBezTo>
                      <a:pt x="546" y="690"/>
                      <a:pt x="703" y="532"/>
                      <a:pt x="703" y="345"/>
                    </a:cubicBezTo>
                    <a:cubicBezTo>
                      <a:pt x="703" y="159"/>
                      <a:pt x="546" y="0"/>
                      <a:pt x="359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41"/>
              <p:cNvSpPr/>
              <p:nvPr/>
            </p:nvSpPr>
            <p:spPr>
              <a:xfrm>
                <a:off x="5383050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5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41"/>
              <p:cNvSpPr/>
              <p:nvPr/>
            </p:nvSpPr>
            <p:spPr>
              <a:xfrm>
                <a:off x="53826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41"/>
              <p:cNvSpPr/>
              <p:nvPr/>
            </p:nvSpPr>
            <p:spPr>
              <a:xfrm>
                <a:off x="5382325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8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88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41"/>
              <p:cNvSpPr/>
              <p:nvPr/>
            </p:nvSpPr>
            <p:spPr>
              <a:xfrm>
                <a:off x="5381950" y="1680050"/>
                <a:ext cx="198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806" extrusionOk="0">
                    <a:moveTo>
                      <a:pt x="389" y="1"/>
                    </a:moveTo>
                    <a:cubicBezTo>
                      <a:pt x="173" y="15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9" y="805"/>
                      <a:pt x="791" y="618"/>
                      <a:pt x="791" y="403"/>
                    </a:cubicBezTo>
                    <a:cubicBezTo>
                      <a:pt x="791" y="346"/>
                      <a:pt x="791" y="302"/>
                      <a:pt x="762" y="260"/>
                    </a:cubicBezTo>
                    <a:cubicBezTo>
                      <a:pt x="633" y="173"/>
                      <a:pt x="504" y="87"/>
                      <a:pt x="3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41"/>
              <p:cNvSpPr/>
              <p:nvPr/>
            </p:nvSpPr>
            <p:spPr>
              <a:xfrm>
                <a:off x="5381600" y="1713825"/>
                <a:ext cx="20475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90" extrusionOk="0">
                    <a:moveTo>
                      <a:pt x="417" y="0"/>
                    </a:moveTo>
                    <a:cubicBezTo>
                      <a:pt x="202" y="0"/>
                      <a:pt x="30" y="157"/>
                      <a:pt x="1" y="373"/>
                    </a:cubicBezTo>
                    <a:cubicBezTo>
                      <a:pt x="187" y="502"/>
                      <a:pt x="374" y="646"/>
                      <a:pt x="560" y="789"/>
                    </a:cubicBezTo>
                    <a:cubicBezTo>
                      <a:pt x="719" y="732"/>
                      <a:pt x="819" y="575"/>
                      <a:pt x="819" y="402"/>
                    </a:cubicBezTo>
                    <a:cubicBezTo>
                      <a:pt x="819" y="186"/>
                      <a:pt x="633" y="0"/>
                      <a:pt x="417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41"/>
              <p:cNvSpPr/>
              <p:nvPr/>
            </p:nvSpPr>
            <p:spPr>
              <a:xfrm>
                <a:off x="5381225" y="1753450"/>
                <a:ext cx="212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99" extrusionOk="0">
                    <a:moveTo>
                      <a:pt x="575" y="0"/>
                    </a:moveTo>
                    <a:cubicBezTo>
                      <a:pt x="434" y="0"/>
                      <a:pt x="296" y="10"/>
                      <a:pt x="159" y="37"/>
                    </a:cubicBezTo>
                    <a:cubicBezTo>
                      <a:pt x="102" y="37"/>
                      <a:pt x="58" y="52"/>
                      <a:pt x="16" y="66"/>
                    </a:cubicBezTo>
                    <a:cubicBezTo>
                      <a:pt x="16" y="95"/>
                      <a:pt x="1" y="138"/>
                      <a:pt x="1" y="181"/>
                    </a:cubicBezTo>
                    <a:cubicBezTo>
                      <a:pt x="1" y="411"/>
                      <a:pt x="188" y="598"/>
                      <a:pt x="432" y="598"/>
                    </a:cubicBezTo>
                    <a:cubicBezTo>
                      <a:pt x="662" y="598"/>
                      <a:pt x="849" y="411"/>
                      <a:pt x="849" y="181"/>
                    </a:cubicBezTo>
                    <a:cubicBezTo>
                      <a:pt x="849" y="124"/>
                      <a:pt x="834" y="66"/>
                      <a:pt x="820" y="9"/>
                    </a:cubicBezTo>
                    <a:cubicBezTo>
                      <a:pt x="737" y="4"/>
                      <a:pt x="655" y="0"/>
                      <a:pt x="57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41"/>
              <p:cNvSpPr/>
              <p:nvPr/>
            </p:nvSpPr>
            <p:spPr>
              <a:xfrm>
                <a:off x="5381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2" y="862"/>
                    </a:cubicBezTo>
                    <a:cubicBezTo>
                      <a:pt x="662" y="862"/>
                      <a:pt x="863" y="661"/>
                      <a:pt x="863" y="431"/>
                    </a:cubicBezTo>
                    <a:cubicBezTo>
                      <a:pt x="863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41"/>
              <p:cNvSpPr/>
              <p:nvPr/>
            </p:nvSpPr>
            <p:spPr>
              <a:xfrm>
                <a:off x="5380900" y="1814350"/>
                <a:ext cx="21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89" y="891"/>
                      <a:pt x="876" y="690"/>
                      <a:pt x="876" y="445"/>
                    </a:cubicBezTo>
                    <a:cubicBezTo>
                      <a:pt x="876" y="202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41"/>
              <p:cNvSpPr/>
              <p:nvPr/>
            </p:nvSpPr>
            <p:spPr>
              <a:xfrm>
                <a:off x="5380525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4" y="905"/>
                      <a:pt x="906" y="704"/>
                      <a:pt x="906" y="445"/>
                    </a:cubicBezTo>
                    <a:cubicBezTo>
                      <a:pt x="906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41"/>
              <p:cNvSpPr/>
              <p:nvPr/>
            </p:nvSpPr>
            <p:spPr>
              <a:xfrm>
                <a:off x="53801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74" y="935"/>
                    </a:cubicBezTo>
                    <a:cubicBezTo>
                      <a:pt x="718" y="935"/>
                      <a:pt x="933" y="719"/>
                      <a:pt x="933" y="460"/>
                    </a:cubicBezTo>
                    <a:cubicBezTo>
                      <a:pt x="933" y="217"/>
                      <a:pt x="718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41"/>
              <p:cNvSpPr/>
              <p:nvPr/>
            </p:nvSpPr>
            <p:spPr>
              <a:xfrm>
                <a:off x="538017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4" y="188"/>
                      <a:pt x="0" y="431"/>
                    </a:cubicBezTo>
                    <a:cubicBezTo>
                      <a:pt x="29" y="504"/>
                      <a:pt x="29" y="546"/>
                      <a:pt x="14" y="590"/>
                    </a:cubicBezTo>
                    <a:cubicBezTo>
                      <a:pt x="72" y="791"/>
                      <a:pt x="244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41"/>
              <p:cNvSpPr/>
              <p:nvPr/>
            </p:nvSpPr>
            <p:spPr>
              <a:xfrm>
                <a:off x="5379800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89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89" y="978"/>
                    </a:cubicBezTo>
                    <a:cubicBezTo>
                      <a:pt x="747" y="978"/>
                      <a:pt x="963" y="762"/>
                      <a:pt x="963" y="489"/>
                    </a:cubicBezTo>
                    <a:cubicBezTo>
                      <a:pt x="963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41"/>
              <p:cNvSpPr/>
              <p:nvPr/>
            </p:nvSpPr>
            <p:spPr>
              <a:xfrm>
                <a:off x="53794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3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91"/>
                      <a:pt x="503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41"/>
              <p:cNvSpPr/>
              <p:nvPr/>
            </p:nvSpPr>
            <p:spPr>
              <a:xfrm>
                <a:off x="5379075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18" y="1020"/>
                    </a:cubicBezTo>
                    <a:cubicBezTo>
                      <a:pt x="791" y="1020"/>
                      <a:pt x="1021" y="791"/>
                      <a:pt x="1021" y="503"/>
                    </a:cubicBezTo>
                    <a:cubicBezTo>
                      <a:pt x="1021" y="230"/>
                      <a:pt x="791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41"/>
              <p:cNvSpPr/>
              <p:nvPr/>
            </p:nvSpPr>
            <p:spPr>
              <a:xfrm>
                <a:off x="5379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17"/>
                    </a:cubicBezTo>
                    <a:cubicBezTo>
                      <a:pt x="1" y="804"/>
                      <a:pt x="230" y="1034"/>
                      <a:pt x="518" y="1034"/>
                    </a:cubicBezTo>
                    <a:cubicBezTo>
                      <a:pt x="791" y="1034"/>
                      <a:pt x="1035" y="804"/>
                      <a:pt x="1035" y="517"/>
                    </a:cubicBezTo>
                    <a:cubicBezTo>
                      <a:pt x="1035" y="230"/>
                      <a:pt x="791" y="0"/>
                      <a:pt x="518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41"/>
              <p:cNvSpPr/>
              <p:nvPr/>
            </p:nvSpPr>
            <p:spPr>
              <a:xfrm>
                <a:off x="5379450" y="2082925"/>
                <a:ext cx="255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64" extrusionOk="0">
                    <a:moveTo>
                      <a:pt x="503" y="0"/>
                    </a:moveTo>
                    <a:cubicBezTo>
                      <a:pt x="259" y="0"/>
                      <a:pt x="58" y="158"/>
                      <a:pt x="1" y="374"/>
                    </a:cubicBezTo>
                    <a:cubicBezTo>
                      <a:pt x="116" y="604"/>
                      <a:pt x="230" y="818"/>
                      <a:pt x="345" y="1034"/>
                    </a:cubicBezTo>
                    <a:cubicBezTo>
                      <a:pt x="403" y="1048"/>
                      <a:pt x="445" y="1063"/>
                      <a:pt x="503" y="1063"/>
                    </a:cubicBezTo>
                    <a:cubicBezTo>
                      <a:pt x="790" y="1063"/>
                      <a:pt x="1020" y="818"/>
                      <a:pt x="1020" y="531"/>
                    </a:cubicBezTo>
                    <a:cubicBezTo>
                      <a:pt x="1020" y="244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41"/>
              <p:cNvSpPr/>
              <p:nvPr/>
            </p:nvSpPr>
            <p:spPr>
              <a:xfrm>
                <a:off x="5392725" y="2116675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0" y="0"/>
                    </a:moveTo>
                    <a:cubicBezTo>
                      <a:pt x="159" y="244"/>
                      <a:pt x="303" y="489"/>
                      <a:pt x="460" y="732"/>
                    </a:cubicBezTo>
                    <a:cubicBezTo>
                      <a:pt x="489" y="675"/>
                      <a:pt x="504" y="604"/>
                      <a:pt x="504" y="531"/>
                    </a:cubicBezTo>
                    <a:cubicBezTo>
                      <a:pt x="504" y="244"/>
                      <a:pt x="288" y="14"/>
                      <a:pt x="0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41"/>
              <p:cNvSpPr/>
              <p:nvPr/>
            </p:nvSpPr>
            <p:spPr>
              <a:xfrm>
                <a:off x="5352175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45" y="1"/>
                    </a:moveTo>
                    <a:cubicBezTo>
                      <a:pt x="201" y="129"/>
                      <a:pt x="86" y="288"/>
                      <a:pt x="0" y="460"/>
                    </a:cubicBezTo>
                    <a:cubicBezTo>
                      <a:pt x="43" y="604"/>
                      <a:pt x="186" y="719"/>
                      <a:pt x="345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4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41"/>
              <p:cNvSpPr/>
              <p:nvPr/>
            </p:nvSpPr>
            <p:spPr>
              <a:xfrm>
                <a:off x="53518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87" y="1"/>
                      <a:pt x="44" y="115"/>
                      <a:pt x="0" y="273"/>
                    </a:cubicBezTo>
                    <a:cubicBezTo>
                      <a:pt x="44" y="403"/>
                      <a:pt x="86" y="531"/>
                      <a:pt x="144" y="661"/>
                    </a:cubicBezTo>
                    <a:cubicBezTo>
                      <a:pt x="201" y="704"/>
                      <a:pt x="274" y="732"/>
                      <a:pt x="360" y="732"/>
                    </a:cubicBezTo>
                    <a:cubicBezTo>
                      <a:pt x="561" y="732"/>
                      <a:pt x="733" y="575"/>
                      <a:pt x="733" y="359"/>
                    </a:cubicBezTo>
                    <a:cubicBezTo>
                      <a:pt x="733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41"/>
              <p:cNvSpPr/>
              <p:nvPr/>
            </p:nvSpPr>
            <p:spPr>
              <a:xfrm>
                <a:off x="5357900" y="1664600"/>
                <a:ext cx="72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9" extrusionOk="0">
                    <a:moveTo>
                      <a:pt x="175" y="1"/>
                    </a:moveTo>
                    <a:cubicBezTo>
                      <a:pt x="112" y="1"/>
                      <a:pt x="56" y="16"/>
                      <a:pt x="1" y="44"/>
                    </a:cubicBezTo>
                    <a:cubicBezTo>
                      <a:pt x="43" y="44"/>
                      <a:pt x="72" y="58"/>
                      <a:pt x="116" y="58"/>
                    </a:cubicBezTo>
                    <a:cubicBezTo>
                      <a:pt x="173" y="58"/>
                      <a:pt x="231" y="44"/>
                      <a:pt x="288" y="16"/>
                    </a:cubicBezTo>
                    <a:cubicBezTo>
                      <a:pt x="247" y="6"/>
                      <a:pt x="210" y="1"/>
                      <a:pt x="175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41"/>
              <p:cNvSpPr/>
              <p:nvPr/>
            </p:nvSpPr>
            <p:spPr>
              <a:xfrm>
                <a:off x="535072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7" y="1"/>
                      <a:pt x="1" y="187"/>
                      <a:pt x="1" y="403"/>
                    </a:cubicBezTo>
                    <a:cubicBezTo>
                      <a:pt x="1" y="618"/>
                      <a:pt x="187" y="805"/>
                      <a:pt x="403" y="805"/>
                    </a:cubicBezTo>
                    <a:cubicBezTo>
                      <a:pt x="633" y="805"/>
                      <a:pt x="805" y="618"/>
                      <a:pt x="805" y="403"/>
                    </a:cubicBezTo>
                    <a:cubicBezTo>
                      <a:pt x="805" y="187"/>
                      <a:pt x="633" y="1"/>
                      <a:pt x="40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41"/>
              <p:cNvSpPr/>
              <p:nvPr/>
            </p:nvSpPr>
            <p:spPr>
              <a:xfrm>
                <a:off x="5369025" y="1784525"/>
                <a:ext cx="25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2" extrusionOk="0">
                    <a:moveTo>
                      <a:pt x="1" y="1"/>
                    </a:moveTo>
                    <a:cubicBezTo>
                      <a:pt x="15" y="144"/>
                      <a:pt x="44" y="288"/>
                      <a:pt x="73" y="432"/>
                    </a:cubicBezTo>
                    <a:cubicBezTo>
                      <a:pt x="102" y="389"/>
                      <a:pt x="102" y="332"/>
                      <a:pt x="102" y="288"/>
                    </a:cubicBezTo>
                    <a:cubicBezTo>
                      <a:pt x="102" y="173"/>
                      <a:pt x="58" y="73"/>
                      <a:pt x="1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41"/>
              <p:cNvSpPr/>
              <p:nvPr/>
            </p:nvSpPr>
            <p:spPr>
              <a:xfrm>
                <a:off x="5362925" y="1850975"/>
                <a:ext cx="93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76" extrusionOk="0">
                    <a:moveTo>
                      <a:pt x="216" y="0"/>
                    </a:moveTo>
                    <a:cubicBezTo>
                      <a:pt x="116" y="244"/>
                      <a:pt x="43" y="502"/>
                      <a:pt x="1" y="776"/>
                    </a:cubicBezTo>
                    <a:cubicBezTo>
                      <a:pt x="202" y="747"/>
                      <a:pt x="374" y="560"/>
                      <a:pt x="374" y="330"/>
                    </a:cubicBezTo>
                    <a:cubicBezTo>
                      <a:pt x="374" y="201"/>
                      <a:pt x="317" y="72"/>
                      <a:pt x="216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41"/>
              <p:cNvSpPr/>
              <p:nvPr/>
            </p:nvSpPr>
            <p:spPr>
              <a:xfrm>
                <a:off x="5361125" y="1881475"/>
                <a:ext cx="1152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92" extrusionOk="0">
                    <a:moveTo>
                      <a:pt x="16" y="1"/>
                    </a:moveTo>
                    <a:cubicBezTo>
                      <a:pt x="1" y="317"/>
                      <a:pt x="44" y="619"/>
                      <a:pt x="173" y="891"/>
                    </a:cubicBezTo>
                    <a:cubicBezTo>
                      <a:pt x="331" y="820"/>
                      <a:pt x="460" y="661"/>
                      <a:pt x="460" y="460"/>
                    </a:cubicBezTo>
                    <a:cubicBezTo>
                      <a:pt x="460" y="217"/>
                      <a:pt x="259" y="16"/>
                      <a:pt x="16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41"/>
              <p:cNvSpPr/>
              <p:nvPr/>
            </p:nvSpPr>
            <p:spPr>
              <a:xfrm>
                <a:off x="5364375" y="1935000"/>
                <a:ext cx="505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9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29" y="43"/>
                      <a:pt x="58" y="86"/>
                      <a:pt x="0" y="129"/>
                    </a:cubicBezTo>
                    <a:cubicBezTo>
                      <a:pt x="72" y="115"/>
                      <a:pt x="144" y="71"/>
                      <a:pt x="20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41"/>
              <p:cNvSpPr/>
              <p:nvPr/>
            </p:nvSpPr>
            <p:spPr>
              <a:xfrm>
                <a:off x="5349300" y="1948625"/>
                <a:ext cx="237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78" extrusionOk="0">
                    <a:moveTo>
                      <a:pt x="460" y="1"/>
                    </a:moveTo>
                    <a:cubicBezTo>
                      <a:pt x="359" y="1"/>
                      <a:pt x="259" y="30"/>
                      <a:pt x="186" y="87"/>
                    </a:cubicBezTo>
                    <a:cubicBezTo>
                      <a:pt x="100" y="259"/>
                      <a:pt x="43" y="446"/>
                      <a:pt x="0" y="647"/>
                    </a:cubicBezTo>
                    <a:cubicBezTo>
                      <a:pt x="71" y="834"/>
                      <a:pt x="244" y="978"/>
                      <a:pt x="460" y="978"/>
                    </a:cubicBezTo>
                    <a:cubicBezTo>
                      <a:pt x="732" y="978"/>
                      <a:pt x="948" y="762"/>
                      <a:pt x="948" y="489"/>
                    </a:cubicBezTo>
                    <a:cubicBezTo>
                      <a:pt x="948" y="216"/>
                      <a:pt x="732" y="1"/>
                      <a:pt x="46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41"/>
              <p:cNvSpPr/>
              <p:nvPr/>
            </p:nvSpPr>
            <p:spPr>
              <a:xfrm>
                <a:off x="5348575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91"/>
                      <a:pt x="489" y="991"/>
                    </a:cubicBezTo>
                    <a:cubicBezTo>
                      <a:pt x="761" y="991"/>
                      <a:pt x="991" y="762"/>
                      <a:pt x="991" y="489"/>
                    </a:cubicBezTo>
                    <a:cubicBezTo>
                      <a:pt x="991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41"/>
              <p:cNvSpPr/>
              <p:nvPr/>
            </p:nvSpPr>
            <p:spPr>
              <a:xfrm>
                <a:off x="5352175" y="2015775"/>
                <a:ext cx="21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21" extrusionOk="0">
                    <a:moveTo>
                      <a:pt x="345" y="0"/>
                    </a:moveTo>
                    <a:cubicBezTo>
                      <a:pt x="215" y="0"/>
                      <a:pt x="86" y="57"/>
                      <a:pt x="0" y="144"/>
                    </a:cubicBezTo>
                    <a:cubicBezTo>
                      <a:pt x="58" y="431"/>
                      <a:pt x="144" y="718"/>
                      <a:pt x="230" y="1005"/>
                    </a:cubicBezTo>
                    <a:cubicBezTo>
                      <a:pt x="272" y="1005"/>
                      <a:pt x="316" y="1020"/>
                      <a:pt x="345" y="1020"/>
                    </a:cubicBezTo>
                    <a:cubicBezTo>
                      <a:pt x="632" y="1020"/>
                      <a:pt x="847" y="791"/>
                      <a:pt x="847" y="503"/>
                    </a:cubicBezTo>
                    <a:cubicBezTo>
                      <a:pt x="847" y="230"/>
                      <a:pt x="632" y="0"/>
                      <a:pt x="345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41"/>
              <p:cNvSpPr/>
              <p:nvPr/>
            </p:nvSpPr>
            <p:spPr>
              <a:xfrm>
                <a:off x="5360775" y="2049525"/>
                <a:ext cx="129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891" extrusionOk="0">
                    <a:moveTo>
                      <a:pt x="1" y="0"/>
                    </a:moveTo>
                    <a:cubicBezTo>
                      <a:pt x="116" y="302"/>
                      <a:pt x="231" y="603"/>
                      <a:pt x="345" y="891"/>
                    </a:cubicBezTo>
                    <a:cubicBezTo>
                      <a:pt x="460" y="791"/>
                      <a:pt x="518" y="661"/>
                      <a:pt x="518" y="517"/>
                    </a:cubicBezTo>
                    <a:cubicBezTo>
                      <a:pt x="518" y="230"/>
                      <a:pt x="288" y="0"/>
                      <a:pt x="1" y="0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41"/>
              <p:cNvSpPr/>
              <p:nvPr/>
            </p:nvSpPr>
            <p:spPr>
              <a:xfrm>
                <a:off x="5502975" y="1057100"/>
                <a:ext cx="473250" cy="1080050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43202" extrusionOk="0">
                    <a:moveTo>
                      <a:pt x="18930" y="0"/>
                    </a:moveTo>
                    <a:lnTo>
                      <a:pt x="18930" y="0"/>
                    </a:lnTo>
                    <a:cubicBezTo>
                      <a:pt x="9752" y="12897"/>
                      <a:pt x="3260" y="27705"/>
                      <a:pt x="0" y="43201"/>
                    </a:cubicBezTo>
                    <a:lnTo>
                      <a:pt x="18930" y="0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41"/>
              <p:cNvSpPr/>
              <p:nvPr/>
            </p:nvSpPr>
            <p:spPr>
              <a:xfrm>
                <a:off x="5544625" y="1492625"/>
                <a:ext cx="39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324" extrusionOk="0">
                    <a:moveTo>
                      <a:pt x="0" y="1"/>
                    </a:moveTo>
                    <a:lnTo>
                      <a:pt x="1565" y="12324"/>
                    </a:lnTo>
                    <a:cubicBezTo>
                      <a:pt x="1207" y="8201"/>
                      <a:pt x="675" y="4094"/>
                      <a:pt x="0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41"/>
              <p:cNvSpPr/>
              <p:nvPr/>
            </p:nvSpPr>
            <p:spPr>
              <a:xfrm>
                <a:off x="5597375" y="1596750"/>
                <a:ext cx="20255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8102" h="8102" extrusionOk="0">
                    <a:moveTo>
                      <a:pt x="1" y="8101"/>
                    </a:moveTo>
                    <a:lnTo>
                      <a:pt x="8101" y="1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41"/>
              <p:cNvSpPr/>
              <p:nvPr/>
            </p:nvSpPr>
            <p:spPr>
              <a:xfrm>
                <a:off x="5646600" y="1336100"/>
                <a:ext cx="1222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280" extrusionOk="0">
                    <a:moveTo>
                      <a:pt x="488" y="0"/>
                    </a:moveTo>
                    <a:lnTo>
                      <a:pt x="274" y="5400"/>
                    </a:lnTo>
                    <a:lnTo>
                      <a:pt x="274" y="5400"/>
                    </a:lnTo>
                    <a:cubicBezTo>
                      <a:pt x="346" y="3600"/>
                      <a:pt x="419" y="1800"/>
                      <a:pt x="488" y="0"/>
                    </a:cubicBezTo>
                    <a:close/>
                    <a:moveTo>
                      <a:pt x="274" y="5400"/>
                    </a:moveTo>
                    <a:cubicBezTo>
                      <a:pt x="181" y="7693"/>
                      <a:pt x="88" y="9986"/>
                      <a:pt x="0" y="12279"/>
                    </a:cubicBezTo>
                    <a:lnTo>
                      <a:pt x="274" y="5400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41"/>
              <p:cNvSpPr/>
              <p:nvPr/>
            </p:nvSpPr>
            <p:spPr>
              <a:xfrm>
                <a:off x="5709075" y="1240200"/>
                <a:ext cx="40225" cy="2675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0702" extrusionOk="0">
                    <a:moveTo>
                      <a:pt x="1609" y="1"/>
                    </a:moveTo>
                    <a:lnTo>
                      <a:pt x="1609" y="1"/>
                    </a:lnTo>
                    <a:cubicBezTo>
                      <a:pt x="761" y="3520"/>
                      <a:pt x="215" y="7096"/>
                      <a:pt x="0" y="10701"/>
                    </a:cubicBez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41"/>
              <p:cNvSpPr/>
              <p:nvPr/>
            </p:nvSpPr>
            <p:spPr>
              <a:xfrm>
                <a:off x="5729525" y="1375575"/>
                <a:ext cx="127850" cy="10917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367" extrusionOk="0">
                    <a:moveTo>
                      <a:pt x="5113" y="1"/>
                    </a:moveTo>
                    <a:lnTo>
                      <a:pt x="0" y="4367"/>
                    </a:lnTo>
                    <a:cubicBezTo>
                      <a:pt x="1854" y="3088"/>
                      <a:pt x="3562" y="1623"/>
                      <a:pt x="5113" y="1"/>
                    </a:cubicBez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41"/>
              <p:cNvSpPr/>
              <p:nvPr/>
            </p:nvSpPr>
            <p:spPr>
              <a:xfrm>
                <a:off x="5514075" y="1709500"/>
                <a:ext cx="111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274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5" y="4252"/>
                      <a:pt x="288" y="8488"/>
                      <a:pt x="447" y="1273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41"/>
              <p:cNvSpPr/>
              <p:nvPr/>
            </p:nvSpPr>
            <p:spPr>
              <a:xfrm>
                <a:off x="5534575" y="1773425"/>
                <a:ext cx="257825" cy="24847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9939" extrusionOk="0">
                    <a:moveTo>
                      <a:pt x="10312" y="0"/>
                    </a:moveTo>
                    <a:cubicBezTo>
                      <a:pt x="6362" y="2729"/>
                      <a:pt x="2873" y="6103"/>
                      <a:pt x="0" y="9939"/>
                    </a:cubicBezTo>
                    <a:lnTo>
                      <a:pt x="10312" y="0"/>
                    </a:lnTo>
                    <a:close/>
                  </a:path>
                </a:pathLst>
              </a:custGeom>
              <a:solidFill>
                <a:srgbClr val="EE73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41"/>
            <p:cNvGrpSpPr/>
            <p:nvPr/>
          </p:nvGrpSpPr>
          <p:grpSpPr>
            <a:xfrm rot="2350295">
              <a:off x="8855163" y="-880019"/>
              <a:ext cx="779520" cy="1508603"/>
              <a:chOff x="5348575" y="840950"/>
              <a:chExt cx="756925" cy="1464875"/>
            </a:xfrm>
          </p:grpSpPr>
          <p:sp>
            <p:nvSpPr>
              <p:cNvPr id="3527" name="Google Shape;3527;p41"/>
              <p:cNvSpPr/>
              <p:nvPr/>
            </p:nvSpPr>
            <p:spPr>
              <a:xfrm>
                <a:off x="6101875" y="840950"/>
                <a:ext cx="3625" cy="6475"/>
              </a:xfrm>
              <a:custGeom>
                <a:avLst/>
                <a:gdLst/>
                <a:ahLst/>
                <a:cxnLst/>
                <a:rect l="l" t="t" r="r" b="b"/>
                <a:pathLst>
                  <a:path w="145" h="259" extrusionOk="0">
                    <a:moveTo>
                      <a:pt x="129" y="0"/>
                    </a:moveTo>
                    <a:cubicBezTo>
                      <a:pt x="58" y="0"/>
                      <a:pt x="0" y="57"/>
                      <a:pt x="0" y="130"/>
                    </a:cubicBezTo>
                    <a:cubicBezTo>
                      <a:pt x="0" y="187"/>
                      <a:pt x="29" y="230"/>
                      <a:pt x="87" y="259"/>
                    </a:cubicBezTo>
                    <a:cubicBezTo>
                      <a:pt x="129" y="172"/>
                      <a:pt x="144" y="86"/>
                      <a:pt x="12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41"/>
              <p:cNvSpPr/>
              <p:nvPr/>
            </p:nvSpPr>
            <p:spPr>
              <a:xfrm>
                <a:off x="6100450" y="1010400"/>
                <a:ext cx="2500" cy="722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289" extrusionOk="0">
                    <a:moveTo>
                      <a:pt x="43" y="1"/>
                    </a:moveTo>
                    <a:cubicBezTo>
                      <a:pt x="29" y="30"/>
                      <a:pt x="0" y="73"/>
                      <a:pt x="0" y="116"/>
                    </a:cubicBezTo>
                    <a:cubicBezTo>
                      <a:pt x="0" y="188"/>
                      <a:pt x="43" y="259"/>
                      <a:pt x="100" y="288"/>
                    </a:cubicBezTo>
                    <a:cubicBezTo>
                      <a:pt x="100" y="188"/>
                      <a:pt x="86" y="102"/>
                      <a:pt x="4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41"/>
              <p:cNvSpPr/>
              <p:nvPr/>
            </p:nvSpPr>
            <p:spPr>
              <a:xfrm>
                <a:off x="6100450" y="1042375"/>
                <a:ext cx="50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88" extrusionOk="0">
                    <a:moveTo>
                      <a:pt x="144" y="1"/>
                    </a:moveTo>
                    <a:cubicBezTo>
                      <a:pt x="57" y="29"/>
                      <a:pt x="0" y="101"/>
                      <a:pt x="0" y="202"/>
                    </a:cubicBezTo>
                    <a:cubicBezTo>
                      <a:pt x="0" y="302"/>
                      <a:pt x="86" y="388"/>
                      <a:pt x="186" y="388"/>
                    </a:cubicBezTo>
                    <a:cubicBezTo>
                      <a:pt x="201" y="288"/>
                      <a:pt x="186" y="173"/>
                      <a:pt x="157" y="43"/>
                    </a:cubicBezTo>
                    <a:cubicBezTo>
                      <a:pt x="157" y="29"/>
                      <a:pt x="157" y="15"/>
                      <a:pt x="14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41"/>
              <p:cNvSpPr/>
              <p:nvPr/>
            </p:nvSpPr>
            <p:spPr>
              <a:xfrm>
                <a:off x="6070625" y="874350"/>
                <a:ext cx="720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02" extrusionOk="0">
                    <a:moveTo>
                      <a:pt x="144" y="0"/>
                    </a:moveTo>
                    <a:cubicBezTo>
                      <a:pt x="58" y="0"/>
                      <a:pt x="0" y="71"/>
                      <a:pt x="0" y="158"/>
                    </a:cubicBezTo>
                    <a:cubicBezTo>
                      <a:pt x="0" y="230"/>
                      <a:pt x="58" y="301"/>
                      <a:pt x="144" y="301"/>
                    </a:cubicBezTo>
                    <a:cubicBezTo>
                      <a:pt x="230" y="301"/>
                      <a:pt x="288" y="230"/>
                      <a:pt x="288" y="158"/>
                    </a:cubicBezTo>
                    <a:cubicBezTo>
                      <a:pt x="288" y="71"/>
                      <a:pt x="230" y="0"/>
                      <a:pt x="1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41"/>
              <p:cNvSpPr/>
              <p:nvPr/>
            </p:nvSpPr>
            <p:spPr>
              <a:xfrm>
                <a:off x="6070275" y="909525"/>
                <a:ext cx="79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60" extrusionOk="0">
                    <a:moveTo>
                      <a:pt x="273" y="1"/>
                    </a:moveTo>
                    <a:cubicBezTo>
                      <a:pt x="202" y="15"/>
                      <a:pt x="129" y="43"/>
                      <a:pt x="43" y="58"/>
                    </a:cubicBezTo>
                    <a:lnTo>
                      <a:pt x="14" y="58"/>
                    </a:lnTo>
                    <a:cubicBezTo>
                      <a:pt x="1" y="72"/>
                      <a:pt x="1" y="87"/>
                      <a:pt x="1" y="101"/>
                    </a:cubicBezTo>
                    <a:cubicBezTo>
                      <a:pt x="1" y="187"/>
                      <a:pt x="72" y="259"/>
                      <a:pt x="158" y="259"/>
                    </a:cubicBezTo>
                    <a:cubicBezTo>
                      <a:pt x="244" y="259"/>
                      <a:pt x="317" y="187"/>
                      <a:pt x="317" y="101"/>
                    </a:cubicBezTo>
                    <a:cubicBezTo>
                      <a:pt x="317" y="58"/>
                      <a:pt x="302" y="29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41"/>
              <p:cNvSpPr/>
              <p:nvPr/>
            </p:nvSpPr>
            <p:spPr>
              <a:xfrm>
                <a:off x="6069900" y="941475"/>
                <a:ext cx="86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6" extrusionOk="0">
                    <a:moveTo>
                      <a:pt x="173" y="0"/>
                    </a:moveTo>
                    <a:cubicBezTo>
                      <a:pt x="87" y="0"/>
                      <a:pt x="1" y="87"/>
                      <a:pt x="1" y="173"/>
                    </a:cubicBezTo>
                    <a:cubicBezTo>
                      <a:pt x="1" y="259"/>
                      <a:pt x="87" y="345"/>
                      <a:pt x="173" y="345"/>
                    </a:cubicBezTo>
                    <a:cubicBezTo>
                      <a:pt x="259" y="345"/>
                      <a:pt x="345" y="259"/>
                      <a:pt x="345" y="173"/>
                    </a:cubicBezTo>
                    <a:cubicBezTo>
                      <a:pt x="345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41"/>
              <p:cNvSpPr/>
              <p:nvPr/>
            </p:nvSpPr>
            <p:spPr>
              <a:xfrm>
                <a:off x="6069900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3" y="0"/>
                      <a:pt x="1" y="73"/>
                      <a:pt x="1" y="173"/>
                    </a:cubicBezTo>
                    <a:cubicBezTo>
                      <a:pt x="1" y="274"/>
                      <a:pt x="73" y="360"/>
                      <a:pt x="173" y="360"/>
                    </a:cubicBezTo>
                    <a:cubicBezTo>
                      <a:pt x="274" y="360"/>
                      <a:pt x="345" y="274"/>
                      <a:pt x="345" y="173"/>
                    </a:cubicBezTo>
                    <a:cubicBezTo>
                      <a:pt x="345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41"/>
              <p:cNvSpPr/>
              <p:nvPr/>
            </p:nvSpPr>
            <p:spPr>
              <a:xfrm>
                <a:off x="6069550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41"/>
              <p:cNvSpPr/>
              <p:nvPr/>
            </p:nvSpPr>
            <p:spPr>
              <a:xfrm>
                <a:off x="6069175" y="1042375"/>
                <a:ext cx="101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17" y="388"/>
                      <a:pt x="403" y="302"/>
                      <a:pt x="403" y="202"/>
                    </a:cubicBezTo>
                    <a:cubicBezTo>
                      <a:pt x="403" y="87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41"/>
              <p:cNvSpPr/>
              <p:nvPr/>
            </p:nvSpPr>
            <p:spPr>
              <a:xfrm>
                <a:off x="6069175" y="1075750"/>
                <a:ext cx="6875" cy="3625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45" extrusionOk="0">
                    <a:moveTo>
                      <a:pt x="202" y="1"/>
                    </a:moveTo>
                    <a:cubicBezTo>
                      <a:pt x="116" y="1"/>
                      <a:pt x="45" y="58"/>
                      <a:pt x="1" y="144"/>
                    </a:cubicBezTo>
                    <a:cubicBezTo>
                      <a:pt x="102" y="102"/>
                      <a:pt x="188" y="58"/>
                      <a:pt x="274" y="16"/>
                    </a:cubicBezTo>
                    <a:cubicBezTo>
                      <a:pt x="246" y="16"/>
                      <a:pt x="231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41"/>
              <p:cNvSpPr/>
              <p:nvPr/>
            </p:nvSpPr>
            <p:spPr>
              <a:xfrm>
                <a:off x="6069900" y="1144700"/>
                <a:ext cx="4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1" y="15"/>
                    </a:moveTo>
                    <a:cubicBezTo>
                      <a:pt x="1" y="15"/>
                      <a:pt x="1" y="0"/>
                      <a:pt x="16" y="0"/>
                    </a:cubicBezTo>
                    <a:cubicBezTo>
                      <a:pt x="1" y="0"/>
                      <a:pt x="1" y="15"/>
                      <a:pt x="1" y="15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41"/>
              <p:cNvSpPr/>
              <p:nvPr/>
            </p:nvSpPr>
            <p:spPr>
              <a:xfrm>
                <a:off x="6039400" y="874350"/>
                <a:ext cx="7550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158" y="0"/>
                    </a:moveTo>
                    <a:cubicBezTo>
                      <a:pt x="129" y="0"/>
                      <a:pt x="115" y="14"/>
                      <a:pt x="100" y="14"/>
                    </a:cubicBezTo>
                    <a:cubicBezTo>
                      <a:pt x="87" y="29"/>
                      <a:pt x="58" y="43"/>
                      <a:pt x="43" y="58"/>
                    </a:cubicBezTo>
                    <a:cubicBezTo>
                      <a:pt x="29" y="71"/>
                      <a:pt x="0" y="115"/>
                      <a:pt x="0" y="158"/>
                    </a:cubicBezTo>
                    <a:cubicBezTo>
                      <a:pt x="0" y="230"/>
                      <a:pt x="72" y="301"/>
                      <a:pt x="158" y="301"/>
                    </a:cubicBezTo>
                    <a:cubicBezTo>
                      <a:pt x="230" y="301"/>
                      <a:pt x="301" y="230"/>
                      <a:pt x="301" y="158"/>
                    </a:cubicBezTo>
                    <a:cubicBezTo>
                      <a:pt x="301" y="71"/>
                      <a:pt x="230" y="0"/>
                      <a:pt x="15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41"/>
              <p:cNvSpPr/>
              <p:nvPr/>
            </p:nvSpPr>
            <p:spPr>
              <a:xfrm>
                <a:off x="6039400" y="908100"/>
                <a:ext cx="7550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17" extrusionOk="0">
                    <a:moveTo>
                      <a:pt x="158" y="0"/>
                    </a:moveTo>
                    <a:cubicBezTo>
                      <a:pt x="72" y="0"/>
                      <a:pt x="0" y="72"/>
                      <a:pt x="0" y="158"/>
                    </a:cubicBezTo>
                    <a:cubicBezTo>
                      <a:pt x="0" y="244"/>
                      <a:pt x="72" y="316"/>
                      <a:pt x="158" y="316"/>
                    </a:cubicBezTo>
                    <a:cubicBezTo>
                      <a:pt x="244" y="316"/>
                      <a:pt x="301" y="244"/>
                      <a:pt x="301" y="158"/>
                    </a:cubicBezTo>
                    <a:cubicBezTo>
                      <a:pt x="301" y="72"/>
                      <a:pt x="244" y="0"/>
                      <a:pt x="15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41"/>
              <p:cNvSpPr/>
              <p:nvPr/>
            </p:nvSpPr>
            <p:spPr>
              <a:xfrm>
                <a:off x="6039025" y="941475"/>
                <a:ext cx="83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6" extrusionOk="0">
                    <a:moveTo>
                      <a:pt x="173" y="0"/>
                    </a:moveTo>
                    <a:cubicBezTo>
                      <a:pt x="73" y="0"/>
                      <a:pt x="0" y="87"/>
                      <a:pt x="0" y="173"/>
                    </a:cubicBezTo>
                    <a:cubicBezTo>
                      <a:pt x="0" y="259"/>
                      <a:pt x="73" y="345"/>
                      <a:pt x="173" y="345"/>
                    </a:cubicBezTo>
                    <a:cubicBezTo>
                      <a:pt x="259" y="345"/>
                      <a:pt x="331" y="259"/>
                      <a:pt x="331" y="173"/>
                    </a:cubicBezTo>
                    <a:cubicBezTo>
                      <a:pt x="331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41"/>
              <p:cNvSpPr/>
              <p:nvPr/>
            </p:nvSpPr>
            <p:spPr>
              <a:xfrm>
                <a:off x="6038675" y="975225"/>
                <a:ext cx="90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87" y="0"/>
                    </a:moveTo>
                    <a:cubicBezTo>
                      <a:pt x="87" y="0"/>
                      <a:pt x="1" y="73"/>
                      <a:pt x="1" y="173"/>
                    </a:cubicBezTo>
                    <a:cubicBezTo>
                      <a:pt x="1" y="274"/>
                      <a:pt x="87" y="360"/>
                      <a:pt x="187" y="360"/>
                    </a:cubicBezTo>
                    <a:cubicBezTo>
                      <a:pt x="273" y="360"/>
                      <a:pt x="359" y="274"/>
                      <a:pt x="359" y="173"/>
                    </a:cubicBezTo>
                    <a:cubicBezTo>
                      <a:pt x="359" y="73"/>
                      <a:pt x="273" y="0"/>
                      <a:pt x="18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41"/>
              <p:cNvSpPr/>
              <p:nvPr/>
            </p:nvSpPr>
            <p:spPr>
              <a:xfrm>
                <a:off x="6038675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7" y="1"/>
                    </a:moveTo>
                    <a:cubicBezTo>
                      <a:pt x="72" y="1"/>
                      <a:pt x="1" y="87"/>
                      <a:pt x="1" y="187"/>
                    </a:cubicBezTo>
                    <a:cubicBezTo>
                      <a:pt x="1" y="302"/>
                      <a:pt x="72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41"/>
              <p:cNvSpPr/>
              <p:nvPr/>
            </p:nvSpPr>
            <p:spPr>
              <a:xfrm>
                <a:off x="6038300" y="1042375"/>
                <a:ext cx="97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03" y="388"/>
                      <a:pt x="389" y="302"/>
                      <a:pt x="389" y="202"/>
                    </a:cubicBezTo>
                    <a:cubicBezTo>
                      <a:pt x="389" y="87"/>
                      <a:pt x="303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41"/>
              <p:cNvSpPr/>
              <p:nvPr/>
            </p:nvSpPr>
            <p:spPr>
              <a:xfrm>
                <a:off x="6037950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41"/>
              <p:cNvSpPr/>
              <p:nvPr/>
            </p:nvSpPr>
            <p:spPr>
              <a:xfrm>
                <a:off x="6037600" y="1109500"/>
                <a:ext cx="11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32" extrusionOk="0">
                    <a:moveTo>
                      <a:pt x="230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46"/>
                      <a:pt x="101" y="432"/>
                      <a:pt x="230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41"/>
              <p:cNvSpPr/>
              <p:nvPr/>
            </p:nvSpPr>
            <p:spPr>
              <a:xfrm>
                <a:off x="603760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1" y="0"/>
                      <a:pt x="0" y="115"/>
                      <a:pt x="0" y="230"/>
                    </a:cubicBezTo>
                    <a:cubicBezTo>
                      <a:pt x="0" y="359"/>
                      <a:pt x="101" y="460"/>
                      <a:pt x="230" y="460"/>
                    </a:cubicBezTo>
                    <a:cubicBezTo>
                      <a:pt x="345" y="460"/>
                      <a:pt x="460" y="359"/>
                      <a:pt x="460" y="230"/>
                    </a:cubicBezTo>
                    <a:cubicBezTo>
                      <a:pt x="460" y="115"/>
                      <a:pt x="345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41"/>
              <p:cNvSpPr/>
              <p:nvPr/>
            </p:nvSpPr>
            <p:spPr>
              <a:xfrm>
                <a:off x="6036875" y="1210775"/>
                <a:ext cx="50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75" extrusionOk="0">
                    <a:moveTo>
                      <a:pt x="159" y="0"/>
                    </a:moveTo>
                    <a:cubicBezTo>
                      <a:pt x="73" y="29"/>
                      <a:pt x="0" y="130"/>
                      <a:pt x="0" y="230"/>
                    </a:cubicBezTo>
                    <a:cubicBezTo>
                      <a:pt x="0" y="345"/>
                      <a:pt x="86" y="446"/>
                      <a:pt x="201" y="475"/>
                    </a:cubicBezTo>
                    <a:cubicBezTo>
                      <a:pt x="201" y="316"/>
                      <a:pt x="188" y="159"/>
                      <a:pt x="1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41"/>
              <p:cNvSpPr/>
              <p:nvPr/>
            </p:nvSpPr>
            <p:spPr>
              <a:xfrm>
                <a:off x="6036525" y="1243800"/>
                <a:ext cx="79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18" extrusionOk="0">
                    <a:moveTo>
                      <a:pt x="273" y="0"/>
                    </a:moveTo>
                    <a:cubicBezTo>
                      <a:pt x="129" y="0"/>
                      <a:pt x="1" y="115"/>
                      <a:pt x="1" y="259"/>
                    </a:cubicBezTo>
                    <a:cubicBezTo>
                      <a:pt x="1" y="403"/>
                      <a:pt x="129" y="517"/>
                      <a:pt x="273" y="517"/>
                    </a:cubicBezTo>
                    <a:lnTo>
                      <a:pt x="317" y="517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41"/>
              <p:cNvSpPr/>
              <p:nvPr/>
            </p:nvSpPr>
            <p:spPr>
              <a:xfrm>
                <a:off x="6036525" y="1277200"/>
                <a:ext cx="122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47" extrusionOk="0">
                    <a:moveTo>
                      <a:pt x="273" y="1"/>
                    </a:moveTo>
                    <a:cubicBezTo>
                      <a:pt x="115" y="1"/>
                      <a:pt x="1" y="129"/>
                      <a:pt x="1" y="273"/>
                    </a:cubicBezTo>
                    <a:cubicBezTo>
                      <a:pt x="1" y="431"/>
                      <a:pt x="115" y="546"/>
                      <a:pt x="273" y="546"/>
                    </a:cubicBezTo>
                    <a:cubicBezTo>
                      <a:pt x="359" y="546"/>
                      <a:pt x="431" y="503"/>
                      <a:pt x="489" y="445"/>
                    </a:cubicBezTo>
                    <a:cubicBezTo>
                      <a:pt x="474" y="317"/>
                      <a:pt x="445" y="187"/>
                      <a:pt x="431" y="58"/>
                    </a:cubicBezTo>
                    <a:cubicBezTo>
                      <a:pt x="388" y="29"/>
                      <a:pt x="330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41"/>
              <p:cNvSpPr/>
              <p:nvPr/>
            </p:nvSpPr>
            <p:spPr>
              <a:xfrm>
                <a:off x="6036150" y="1310950"/>
                <a:ext cx="11525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32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03"/>
                      <a:pt x="73" y="489"/>
                      <a:pt x="159" y="531"/>
                    </a:cubicBezTo>
                    <a:cubicBezTo>
                      <a:pt x="303" y="403"/>
                      <a:pt x="403" y="244"/>
                      <a:pt x="460" y="72"/>
                    </a:cubicBezTo>
                    <a:cubicBezTo>
                      <a:pt x="418" y="29"/>
                      <a:pt x="3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41"/>
              <p:cNvSpPr/>
              <p:nvPr/>
            </p:nvSpPr>
            <p:spPr>
              <a:xfrm>
                <a:off x="6035425" y="1378075"/>
                <a:ext cx="155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05" extrusionOk="0">
                    <a:moveTo>
                      <a:pt x="317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17" y="604"/>
                    </a:cubicBezTo>
                    <a:cubicBezTo>
                      <a:pt x="475" y="604"/>
                      <a:pt x="604" y="489"/>
                      <a:pt x="619" y="332"/>
                    </a:cubicBezTo>
                    <a:cubicBezTo>
                      <a:pt x="604" y="259"/>
                      <a:pt x="575" y="188"/>
                      <a:pt x="562" y="131"/>
                    </a:cubicBezTo>
                    <a:cubicBezTo>
                      <a:pt x="504" y="44"/>
                      <a:pt x="418" y="1"/>
                      <a:pt x="3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41"/>
              <p:cNvSpPr/>
              <p:nvPr/>
            </p:nvSpPr>
            <p:spPr>
              <a:xfrm>
                <a:off x="60354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31" y="0"/>
                      <a:pt x="1" y="144"/>
                      <a:pt x="1" y="316"/>
                    </a:cubicBezTo>
                    <a:cubicBezTo>
                      <a:pt x="1" y="488"/>
                      <a:pt x="131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41"/>
              <p:cNvSpPr/>
              <p:nvPr/>
            </p:nvSpPr>
            <p:spPr>
              <a:xfrm>
                <a:off x="6035100" y="1445250"/>
                <a:ext cx="161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2" y="646"/>
                      <a:pt x="646" y="502"/>
                      <a:pt x="646" y="316"/>
                    </a:cubicBezTo>
                    <a:cubicBezTo>
                      <a:pt x="646" y="144"/>
                      <a:pt x="502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41"/>
              <p:cNvSpPr/>
              <p:nvPr/>
            </p:nvSpPr>
            <p:spPr>
              <a:xfrm>
                <a:off x="6034725" y="1478625"/>
                <a:ext cx="162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76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76"/>
                      <a:pt x="345" y="676"/>
                    </a:cubicBezTo>
                    <a:cubicBezTo>
                      <a:pt x="446" y="676"/>
                      <a:pt x="546" y="618"/>
                      <a:pt x="603" y="546"/>
                    </a:cubicBezTo>
                    <a:lnTo>
                      <a:pt x="647" y="201"/>
                    </a:lnTo>
                    <a:cubicBezTo>
                      <a:pt x="590" y="86"/>
                      <a:pt x="475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41"/>
              <p:cNvSpPr/>
              <p:nvPr/>
            </p:nvSpPr>
            <p:spPr>
              <a:xfrm>
                <a:off x="6034375" y="1512375"/>
                <a:ext cx="122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690" extrusionOk="0">
                    <a:moveTo>
                      <a:pt x="359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59" y="690"/>
                    </a:cubicBezTo>
                    <a:cubicBezTo>
                      <a:pt x="374" y="632"/>
                      <a:pt x="388" y="561"/>
                      <a:pt x="403" y="504"/>
                    </a:cubicBezTo>
                    <a:lnTo>
                      <a:pt x="489" y="29"/>
                    </a:lnTo>
                    <a:cubicBezTo>
                      <a:pt x="445" y="15"/>
                      <a:pt x="403" y="0"/>
                      <a:pt x="3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41"/>
              <p:cNvSpPr/>
              <p:nvPr/>
            </p:nvSpPr>
            <p:spPr>
              <a:xfrm>
                <a:off x="6034375" y="1546850"/>
                <a:ext cx="50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518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87" y="57"/>
                      <a:pt x="0" y="172"/>
                      <a:pt x="0" y="316"/>
                    </a:cubicBezTo>
                    <a:cubicBezTo>
                      <a:pt x="0" y="388"/>
                      <a:pt x="14" y="460"/>
                      <a:pt x="58" y="517"/>
                    </a:cubicBezTo>
                    <a:cubicBezTo>
                      <a:pt x="115" y="345"/>
                      <a:pt x="158" y="172"/>
                      <a:pt x="20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41"/>
              <p:cNvSpPr/>
              <p:nvPr/>
            </p:nvSpPr>
            <p:spPr>
              <a:xfrm>
                <a:off x="6008150" y="908100"/>
                <a:ext cx="792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0"/>
                    </a:moveTo>
                    <a:cubicBezTo>
                      <a:pt x="73" y="0"/>
                      <a:pt x="0" y="72"/>
                      <a:pt x="0" y="158"/>
                    </a:cubicBezTo>
                    <a:cubicBezTo>
                      <a:pt x="0" y="244"/>
                      <a:pt x="73" y="316"/>
                      <a:pt x="159" y="316"/>
                    </a:cubicBezTo>
                    <a:cubicBezTo>
                      <a:pt x="245" y="316"/>
                      <a:pt x="316" y="244"/>
                      <a:pt x="316" y="158"/>
                    </a:cubicBezTo>
                    <a:cubicBezTo>
                      <a:pt x="316" y="72"/>
                      <a:pt x="245" y="0"/>
                      <a:pt x="1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41"/>
              <p:cNvSpPr/>
              <p:nvPr/>
            </p:nvSpPr>
            <p:spPr>
              <a:xfrm>
                <a:off x="6008150" y="941475"/>
                <a:ext cx="830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46" extrusionOk="0">
                    <a:moveTo>
                      <a:pt x="159" y="0"/>
                    </a:moveTo>
                    <a:cubicBezTo>
                      <a:pt x="73" y="0"/>
                      <a:pt x="0" y="87"/>
                      <a:pt x="0" y="173"/>
                    </a:cubicBezTo>
                    <a:cubicBezTo>
                      <a:pt x="0" y="259"/>
                      <a:pt x="73" y="345"/>
                      <a:pt x="159" y="345"/>
                    </a:cubicBezTo>
                    <a:cubicBezTo>
                      <a:pt x="259" y="345"/>
                      <a:pt x="331" y="259"/>
                      <a:pt x="331" y="173"/>
                    </a:cubicBezTo>
                    <a:cubicBezTo>
                      <a:pt x="331" y="87"/>
                      <a:pt x="259" y="0"/>
                      <a:pt x="1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41"/>
              <p:cNvSpPr/>
              <p:nvPr/>
            </p:nvSpPr>
            <p:spPr>
              <a:xfrm>
                <a:off x="6007800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2" y="0"/>
                      <a:pt x="1" y="73"/>
                      <a:pt x="1" y="173"/>
                    </a:cubicBezTo>
                    <a:cubicBezTo>
                      <a:pt x="1" y="274"/>
                      <a:pt x="72" y="360"/>
                      <a:pt x="173" y="360"/>
                    </a:cubicBezTo>
                    <a:cubicBezTo>
                      <a:pt x="273" y="360"/>
                      <a:pt x="345" y="274"/>
                      <a:pt x="345" y="173"/>
                    </a:cubicBezTo>
                    <a:cubicBezTo>
                      <a:pt x="345" y="73"/>
                      <a:pt x="273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41"/>
              <p:cNvSpPr/>
              <p:nvPr/>
            </p:nvSpPr>
            <p:spPr>
              <a:xfrm>
                <a:off x="6007425" y="1008625"/>
                <a:ext cx="9375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5" extrusionOk="0">
                    <a:moveTo>
                      <a:pt x="188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8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41"/>
              <p:cNvSpPr/>
              <p:nvPr/>
            </p:nvSpPr>
            <p:spPr>
              <a:xfrm>
                <a:off x="6007075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101" y="1"/>
                      <a:pt x="1" y="87"/>
                      <a:pt x="1" y="202"/>
                    </a:cubicBezTo>
                    <a:cubicBezTo>
                      <a:pt x="1" y="302"/>
                      <a:pt x="101" y="388"/>
                      <a:pt x="202" y="388"/>
                    </a:cubicBezTo>
                    <a:cubicBezTo>
                      <a:pt x="317" y="388"/>
                      <a:pt x="403" y="302"/>
                      <a:pt x="403" y="202"/>
                    </a:cubicBezTo>
                    <a:cubicBezTo>
                      <a:pt x="403" y="87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41"/>
              <p:cNvSpPr/>
              <p:nvPr/>
            </p:nvSpPr>
            <p:spPr>
              <a:xfrm>
                <a:off x="6007075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7" y="332"/>
                      <a:pt x="417" y="217"/>
                    </a:cubicBezTo>
                    <a:cubicBezTo>
                      <a:pt x="417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41"/>
              <p:cNvSpPr/>
              <p:nvPr/>
            </p:nvSpPr>
            <p:spPr>
              <a:xfrm>
                <a:off x="6006700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46" y="432"/>
                      <a:pt x="432" y="346"/>
                      <a:pt x="432" y="217"/>
                    </a:cubicBezTo>
                    <a:cubicBezTo>
                      <a:pt x="432" y="102"/>
                      <a:pt x="346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41"/>
              <p:cNvSpPr/>
              <p:nvPr/>
            </p:nvSpPr>
            <p:spPr>
              <a:xfrm>
                <a:off x="6006375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41"/>
              <p:cNvSpPr/>
              <p:nvPr/>
            </p:nvSpPr>
            <p:spPr>
              <a:xfrm>
                <a:off x="60060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4" y="474"/>
                      <a:pt x="488" y="374"/>
                      <a:pt x="488" y="244"/>
                    </a:cubicBezTo>
                    <a:cubicBezTo>
                      <a:pt x="488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41"/>
              <p:cNvSpPr/>
              <p:nvPr/>
            </p:nvSpPr>
            <p:spPr>
              <a:xfrm>
                <a:off x="60060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5" y="504"/>
                    </a:cubicBezTo>
                    <a:cubicBezTo>
                      <a:pt x="389" y="504"/>
                      <a:pt x="503" y="389"/>
                      <a:pt x="503" y="259"/>
                    </a:cubicBezTo>
                    <a:cubicBezTo>
                      <a:pt x="503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41"/>
              <p:cNvSpPr/>
              <p:nvPr/>
            </p:nvSpPr>
            <p:spPr>
              <a:xfrm>
                <a:off x="6005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17" y="403"/>
                      <a:pt x="517" y="259"/>
                    </a:cubicBezTo>
                    <a:cubicBezTo>
                      <a:pt x="517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41"/>
              <p:cNvSpPr/>
              <p:nvPr/>
            </p:nvSpPr>
            <p:spPr>
              <a:xfrm>
                <a:off x="60052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41"/>
              <p:cNvSpPr/>
              <p:nvPr/>
            </p:nvSpPr>
            <p:spPr>
              <a:xfrm>
                <a:off x="6004925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41"/>
              <p:cNvSpPr/>
              <p:nvPr/>
            </p:nvSpPr>
            <p:spPr>
              <a:xfrm>
                <a:off x="60049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45" y="590"/>
                      <a:pt x="589" y="460"/>
                      <a:pt x="589" y="303"/>
                    </a:cubicBezTo>
                    <a:cubicBezTo>
                      <a:pt x="589" y="131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41"/>
              <p:cNvSpPr/>
              <p:nvPr/>
            </p:nvSpPr>
            <p:spPr>
              <a:xfrm>
                <a:off x="60045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75"/>
                      <a:pt x="131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41"/>
              <p:cNvSpPr/>
              <p:nvPr/>
            </p:nvSpPr>
            <p:spPr>
              <a:xfrm>
                <a:off x="6004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41"/>
              <p:cNvSpPr/>
              <p:nvPr/>
            </p:nvSpPr>
            <p:spPr>
              <a:xfrm>
                <a:off x="6004200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502"/>
                      <a:pt x="145" y="646"/>
                      <a:pt x="317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41"/>
              <p:cNvSpPr/>
              <p:nvPr/>
            </p:nvSpPr>
            <p:spPr>
              <a:xfrm>
                <a:off x="600382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32" y="0"/>
                    </a:moveTo>
                    <a:cubicBezTo>
                      <a:pt x="145" y="0"/>
                      <a:pt x="1" y="159"/>
                      <a:pt x="1" y="345"/>
                    </a:cubicBezTo>
                    <a:cubicBezTo>
                      <a:pt x="1" y="532"/>
                      <a:pt x="145" y="676"/>
                      <a:pt x="332" y="676"/>
                    </a:cubicBezTo>
                    <a:cubicBezTo>
                      <a:pt x="518" y="676"/>
                      <a:pt x="677" y="532"/>
                      <a:pt x="677" y="345"/>
                    </a:cubicBezTo>
                    <a:cubicBezTo>
                      <a:pt x="677" y="159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41"/>
              <p:cNvSpPr/>
              <p:nvPr/>
            </p:nvSpPr>
            <p:spPr>
              <a:xfrm>
                <a:off x="6003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45" y="690"/>
                    </a:cubicBezTo>
                    <a:cubicBezTo>
                      <a:pt x="546" y="690"/>
                      <a:pt x="690" y="532"/>
                      <a:pt x="690" y="345"/>
                    </a:cubicBezTo>
                    <a:cubicBezTo>
                      <a:pt x="690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41"/>
              <p:cNvSpPr/>
              <p:nvPr/>
            </p:nvSpPr>
            <p:spPr>
              <a:xfrm>
                <a:off x="60031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41"/>
              <p:cNvSpPr/>
              <p:nvPr/>
            </p:nvSpPr>
            <p:spPr>
              <a:xfrm>
                <a:off x="600312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60" y="732"/>
                    </a:cubicBezTo>
                    <a:cubicBezTo>
                      <a:pt x="561" y="732"/>
                      <a:pt x="733" y="575"/>
                      <a:pt x="733" y="359"/>
                    </a:cubicBezTo>
                    <a:cubicBezTo>
                      <a:pt x="733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41"/>
              <p:cNvSpPr/>
              <p:nvPr/>
            </p:nvSpPr>
            <p:spPr>
              <a:xfrm>
                <a:off x="6002775" y="1612900"/>
                <a:ext cx="154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763" extrusionOk="0">
                    <a:moveTo>
                      <a:pt x="374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58" y="762"/>
                      <a:pt x="374" y="762"/>
                    </a:cubicBezTo>
                    <a:cubicBezTo>
                      <a:pt x="460" y="533"/>
                      <a:pt x="531" y="317"/>
                      <a:pt x="617" y="87"/>
                    </a:cubicBezTo>
                    <a:cubicBezTo>
                      <a:pt x="546" y="44"/>
                      <a:pt x="46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41"/>
              <p:cNvSpPr/>
              <p:nvPr/>
            </p:nvSpPr>
            <p:spPr>
              <a:xfrm>
                <a:off x="5982300" y="914550"/>
                <a:ext cx="182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73" h="44" extrusionOk="0">
                    <a:moveTo>
                      <a:pt x="73" y="1"/>
                    </a:moveTo>
                    <a:lnTo>
                      <a:pt x="73" y="1"/>
                    </a:lnTo>
                    <a:cubicBezTo>
                      <a:pt x="44" y="15"/>
                      <a:pt x="29" y="30"/>
                      <a:pt x="0" y="43"/>
                    </a:cubicBezTo>
                    <a:cubicBezTo>
                      <a:pt x="29" y="30"/>
                      <a:pt x="58" y="15"/>
                      <a:pt x="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41"/>
              <p:cNvSpPr/>
              <p:nvPr/>
            </p:nvSpPr>
            <p:spPr>
              <a:xfrm>
                <a:off x="5976925" y="941475"/>
                <a:ext cx="82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46" extrusionOk="0">
                    <a:moveTo>
                      <a:pt x="173" y="0"/>
                    </a:moveTo>
                    <a:cubicBezTo>
                      <a:pt x="72" y="0"/>
                      <a:pt x="0" y="87"/>
                      <a:pt x="0" y="173"/>
                    </a:cubicBezTo>
                    <a:cubicBezTo>
                      <a:pt x="0" y="259"/>
                      <a:pt x="72" y="345"/>
                      <a:pt x="173" y="345"/>
                    </a:cubicBezTo>
                    <a:cubicBezTo>
                      <a:pt x="259" y="345"/>
                      <a:pt x="330" y="259"/>
                      <a:pt x="330" y="173"/>
                    </a:cubicBezTo>
                    <a:cubicBezTo>
                      <a:pt x="330" y="87"/>
                      <a:pt x="259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41"/>
              <p:cNvSpPr/>
              <p:nvPr/>
            </p:nvSpPr>
            <p:spPr>
              <a:xfrm>
                <a:off x="5976925" y="975225"/>
                <a:ext cx="865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61" extrusionOk="0">
                    <a:moveTo>
                      <a:pt x="173" y="0"/>
                    </a:moveTo>
                    <a:cubicBezTo>
                      <a:pt x="72" y="0"/>
                      <a:pt x="0" y="73"/>
                      <a:pt x="0" y="173"/>
                    </a:cubicBezTo>
                    <a:cubicBezTo>
                      <a:pt x="0" y="274"/>
                      <a:pt x="72" y="360"/>
                      <a:pt x="173" y="360"/>
                    </a:cubicBezTo>
                    <a:cubicBezTo>
                      <a:pt x="273" y="360"/>
                      <a:pt x="345" y="274"/>
                      <a:pt x="345" y="173"/>
                    </a:cubicBezTo>
                    <a:cubicBezTo>
                      <a:pt x="345" y="73"/>
                      <a:pt x="273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41"/>
              <p:cNvSpPr/>
              <p:nvPr/>
            </p:nvSpPr>
            <p:spPr>
              <a:xfrm>
                <a:off x="5976550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8" y="1"/>
                    </a:moveTo>
                    <a:cubicBezTo>
                      <a:pt x="87" y="1"/>
                      <a:pt x="0" y="87"/>
                      <a:pt x="0" y="187"/>
                    </a:cubicBezTo>
                    <a:cubicBezTo>
                      <a:pt x="0" y="302"/>
                      <a:pt x="87" y="374"/>
                      <a:pt x="188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41"/>
              <p:cNvSpPr/>
              <p:nvPr/>
            </p:nvSpPr>
            <p:spPr>
              <a:xfrm>
                <a:off x="5976200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202" y="388"/>
                    </a:cubicBezTo>
                    <a:cubicBezTo>
                      <a:pt x="302" y="388"/>
                      <a:pt x="403" y="302"/>
                      <a:pt x="403" y="202"/>
                    </a:cubicBezTo>
                    <a:cubicBezTo>
                      <a:pt x="403" y="87"/>
                      <a:pt x="302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41"/>
              <p:cNvSpPr/>
              <p:nvPr/>
            </p:nvSpPr>
            <p:spPr>
              <a:xfrm>
                <a:off x="597582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32"/>
                      <a:pt x="102" y="418"/>
                      <a:pt x="217" y="418"/>
                    </a:cubicBezTo>
                    <a:cubicBezTo>
                      <a:pt x="332" y="418"/>
                      <a:pt x="418" y="332"/>
                      <a:pt x="418" y="217"/>
                    </a:cubicBezTo>
                    <a:cubicBezTo>
                      <a:pt x="418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41"/>
              <p:cNvSpPr/>
              <p:nvPr/>
            </p:nvSpPr>
            <p:spPr>
              <a:xfrm>
                <a:off x="59758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46"/>
                      <a:pt x="87" y="432"/>
                      <a:pt x="217" y="432"/>
                    </a:cubicBezTo>
                    <a:cubicBezTo>
                      <a:pt x="332" y="432"/>
                      <a:pt x="432" y="346"/>
                      <a:pt x="432" y="217"/>
                    </a:cubicBezTo>
                    <a:cubicBezTo>
                      <a:pt x="432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41"/>
              <p:cNvSpPr/>
              <p:nvPr/>
            </p:nvSpPr>
            <p:spPr>
              <a:xfrm>
                <a:off x="59754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59" y="460"/>
                      <a:pt x="461" y="359"/>
                      <a:pt x="461" y="230"/>
                    </a:cubicBezTo>
                    <a:cubicBezTo>
                      <a:pt x="461" y="115"/>
                      <a:pt x="359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41"/>
              <p:cNvSpPr/>
              <p:nvPr/>
            </p:nvSpPr>
            <p:spPr>
              <a:xfrm>
                <a:off x="5975125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3" y="474"/>
                      <a:pt x="488" y="374"/>
                      <a:pt x="488" y="244"/>
                    </a:cubicBezTo>
                    <a:cubicBezTo>
                      <a:pt x="488" y="100"/>
                      <a:pt x="373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41"/>
              <p:cNvSpPr/>
              <p:nvPr/>
            </p:nvSpPr>
            <p:spPr>
              <a:xfrm>
                <a:off x="59747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41"/>
              <p:cNvSpPr/>
              <p:nvPr/>
            </p:nvSpPr>
            <p:spPr>
              <a:xfrm>
                <a:off x="597477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41"/>
              <p:cNvSpPr/>
              <p:nvPr/>
            </p:nvSpPr>
            <p:spPr>
              <a:xfrm>
                <a:off x="59744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41"/>
              <p:cNvSpPr/>
              <p:nvPr/>
            </p:nvSpPr>
            <p:spPr>
              <a:xfrm>
                <a:off x="5974050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41"/>
              <p:cNvSpPr/>
              <p:nvPr/>
            </p:nvSpPr>
            <p:spPr>
              <a:xfrm>
                <a:off x="59736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3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60"/>
                      <a:pt x="144" y="590"/>
                      <a:pt x="303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41"/>
              <p:cNvSpPr/>
              <p:nvPr/>
            </p:nvSpPr>
            <p:spPr>
              <a:xfrm>
                <a:off x="59736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41"/>
              <p:cNvSpPr/>
              <p:nvPr/>
            </p:nvSpPr>
            <p:spPr>
              <a:xfrm>
                <a:off x="59733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41"/>
              <p:cNvSpPr/>
              <p:nvPr/>
            </p:nvSpPr>
            <p:spPr>
              <a:xfrm>
                <a:off x="59729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2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2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41"/>
              <p:cNvSpPr/>
              <p:nvPr/>
            </p:nvSpPr>
            <p:spPr>
              <a:xfrm>
                <a:off x="59726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7" y="0"/>
                      <a:pt x="0" y="159"/>
                      <a:pt x="0" y="345"/>
                    </a:cubicBezTo>
                    <a:cubicBezTo>
                      <a:pt x="0" y="532"/>
                      <a:pt x="157" y="676"/>
                      <a:pt x="345" y="676"/>
                    </a:cubicBezTo>
                    <a:cubicBezTo>
                      <a:pt x="531" y="676"/>
                      <a:pt x="675" y="532"/>
                      <a:pt x="675" y="345"/>
                    </a:cubicBezTo>
                    <a:cubicBezTo>
                      <a:pt x="675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41"/>
              <p:cNvSpPr/>
              <p:nvPr/>
            </p:nvSpPr>
            <p:spPr>
              <a:xfrm>
                <a:off x="597262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1" y="690"/>
                      <a:pt x="689" y="532"/>
                      <a:pt x="689" y="345"/>
                    </a:cubicBezTo>
                    <a:cubicBezTo>
                      <a:pt x="689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41"/>
              <p:cNvSpPr/>
              <p:nvPr/>
            </p:nvSpPr>
            <p:spPr>
              <a:xfrm>
                <a:off x="59722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41"/>
              <p:cNvSpPr/>
              <p:nvPr/>
            </p:nvSpPr>
            <p:spPr>
              <a:xfrm>
                <a:off x="59719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41"/>
              <p:cNvSpPr/>
              <p:nvPr/>
            </p:nvSpPr>
            <p:spPr>
              <a:xfrm>
                <a:off x="59715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89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41"/>
              <p:cNvSpPr/>
              <p:nvPr/>
            </p:nvSpPr>
            <p:spPr>
              <a:xfrm>
                <a:off x="59715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41"/>
              <p:cNvSpPr/>
              <p:nvPr/>
            </p:nvSpPr>
            <p:spPr>
              <a:xfrm>
                <a:off x="5946050" y="941475"/>
                <a:ext cx="82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46" extrusionOk="0">
                    <a:moveTo>
                      <a:pt x="158" y="0"/>
                    </a:moveTo>
                    <a:cubicBezTo>
                      <a:pt x="71" y="0"/>
                      <a:pt x="0" y="87"/>
                      <a:pt x="0" y="173"/>
                    </a:cubicBezTo>
                    <a:cubicBezTo>
                      <a:pt x="0" y="259"/>
                      <a:pt x="71" y="345"/>
                      <a:pt x="158" y="345"/>
                    </a:cubicBezTo>
                    <a:cubicBezTo>
                      <a:pt x="259" y="345"/>
                      <a:pt x="330" y="259"/>
                      <a:pt x="330" y="173"/>
                    </a:cubicBezTo>
                    <a:cubicBezTo>
                      <a:pt x="330" y="87"/>
                      <a:pt x="259" y="0"/>
                      <a:pt x="15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41"/>
              <p:cNvSpPr/>
              <p:nvPr/>
            </p:nvSpPr>
            <p:spPr>
              <a:xfrm>
                <a:off x="5945675" y="975225"/>
                <a:ext cx="90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61" extrusionOk="0">
                    <a:moveTo>
                      <a:pt x="173" y="0"/>
                    </a:moveTo>
                    <a:cubicBezTo>
                      <a:pt x="86" y="0"/>
                      <a:pt x="0" y="73"/>
                      <a:pt x="0" y="173"/>
                    </a:cubicBezTo>
                    <a:cubicBezTo>
                      <a:pt x="0" y="274"/>
                      <a:pt x="86" y="360"/>
                      <a:pt x="173" y="360"/>
                    </a:cubicBezTo>
                    <a:cubicBezTo>
                      <a:pt x="274" y="360"/>
                      <a:pt x="360" y="274"/>
                      <a:pt x="360" y="173"/>
                    </a:cubicBezTo>
                    <a:cubicBezTo>
                      <a:pt x="360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41"/>
              <p:cNvSpPr/>
              <p:nvPr/>
            </p:nvSpPr>
            <p:spPr>
              <a:xfrm>
                <a:off x="594532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187"/>
                    </a:cubicBezTo>
                    <a:cubicBezTo>
                      <a:pt x="1" y="302"/>
                      <a:pt x="87" y="374"/>
                      <a:pt x="187" y="374"/>
                    </a:cubicBezTo>
                    <a:cubicBezTo>
                      <a:pt x="302" y="374"/>
                      <a:pt x="374" y="302"/>
                      <a:pt x="374" y="187"/>
                    </a:cubicBezTo>
                    <a:cubicBezTo>
                      <a:pt x="374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41"/>
              <p:cNvSpPr/>
              <p:nvPr/>
            </p:nvSpPr>
            <p:spPr>
              <a:xfrm>
                <a:off x="5945325" y="10423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87" y="1"/>
                    </a:moveTo>
                    <a:cubicBezTo>
                      <a:pt x="87" y="1"/>
                      <a:pt x="1" y="87"/>
                      <a:pt x="1" y="202"/>
                    </a:cubicBezTo>
                    <a:cubicBezTo>
                      <a:pt x="1" y="302"/>
                      <a:pt x="87" y="388"/>
                      <a:pt x="187" y="388"/>
                    </a:cubicBezTo>
                    <a:cubicBezTo>
                      <a:pt x="302" y="388"/>
                      <a:pt x="388" y="302"/>
                      <a:pt x="388" y="202"/>
                    </a:cubicBezTo>
                    <a:cubicBezTo>
                      <a:pt x="388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41"/>
              <p:cNvSpPr/>
              <p:nvPr/>
            </p:nvSpPr>
            <p:spPr>
              <a:xfrm>
                <a:off x="5944950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8" y="332"/>
                      <a:pt x="418" y="217"/>
                    </a:cubicBezTo>
                    <a:cubicBezTo>
                      <a:pt x="418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41"/>
              <p:cNvSpPr/>
              <p:nvPr/>
            </p:nvSpPr>
            <p:spPr>
              <a:xfrm>
                <a:off x="5944600" y="1109500"/>
                <a:ext cx="111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32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46"/>
                      <a:pt x="101" y="432"/>
                      <a:pt x="216" y="432"/>
                    </a:cubicBezTo>
                    <a:cubicBezTo>
                      <a:pt x="345" y="432"/>
                      <a:pt x="445" y="346"/>
                      <a:pt x="445" y="217"/>
                    </a:cubicBezTo>
                    <a:cubicBezTo>
                      <a:pt x="445" y="102"/>
                      <a:pt x="345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41"/>
              <p:cNvSpPr/>
              <p:nvPr/>
            </p:nvSpPr>
            <p:spPr>
              <a:xfrm>
                <a:off x="594422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16" y="0"/>
                      <a:pt x="1" y="115"/>
                      <a:pt x="1" y="230"/>
                    </a:cubicBezTo>
                    <a:cubicBezTo>
                      <a:pt x="1" y="359"/>
                      <a:pt x="116" y="460"/>
                      <a:pt x="231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41"/>
              <p:cNvSpPr/>
              <p:nvPr/>
            </p:nvSpPr>
            <p:spPr>
              <a:xfrm>
                <a:off x="5944225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31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31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41"/>
              <p:cNvSpPr/>
              <p:nvPr/>
            </p:nvSpPr>
            <p:spPr>
              <a:xfrm>
                <a:off x="594390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44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4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41"/>
              <p:cNvSpPr/>
              <p:nvPr/>
            </p:nvSpPr>
            <p:spPr>
              <a:xfrm>
                <a:off x="5943525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41"/>
              <p:cNvSpPr/>
              <p:nvPr/>
            </p:nvSpPr>
            <p:spPr>
              <a:xfrm>
                <a:off x="5943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41"/>
              <p:cNvSpPr/>
              <p:nvPr/>
            </p:nvSpPr>
            <p:spPr>
              <a:xfrm>
                <a:off x="5943175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73" y="560"/>
                    </a:cubicBezTo>
                    <a:cubicBezTo>
                      <a:pt x="431" y="560"/>
                      <a:pt x="560" y="432"/>
                      <a:pt x="560" y="288"/>
                    </a:cubicBezTo>
                    <a:cubicBezTo>
                      <a:pt x="560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41"/>
              <p:cNvSpPr/>
              <p:nvPr/>
            </p:nvSpPr>
            <p:spPr>
              <a:xfrm>
                <a:off x="5942800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41"/>
              <p:cNvSpPr/>
              <p:nvPr/>
            </p:nvSpPr>
            <p:spPr>
              <a:xfrm>
                <a:off x="5942450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02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02" y="604"/>
                    </a:cubicBezTo>
                    <a:cubicBezTo>
                      <a:pt x="474" y="604"/>
                      <a:pt x="618" y="475"/>
                      <a:pt x="618" y="303"/>
                    </a:cubicBezTo>
                    <a:cubicBezTo>
                      <a:pt x="618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41"/>
              <p:cNvSpPr/>
              <p:nvPr/>
            </p:nvSpPr>
            <p:spPr>
              <a:xfrm>
                <a:off x="5942450" y="1411500"/>
                <a:ext cx="154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3" extrusionOk="0">
                    <a:moveTo>
                      <a:pt x="302" y="0"/>
                    </a:moveTo>
                    <a:cubicBezTo>
                      <a:pt x="129" y="0"/>
                      <a:pt x="1" y="144"/>
                      <a:pt x="1" y="316"/>
                    </a:cubicBezTo>
                    <a:cubicBezTo>
                      <a:pt x="1" y="488"/>
                      <a:pt x="129" y="632"/>
                      <a:pt x="302" y="632"/>
                    </a:cubicBezTo>
                    <a:cubicBezTo>
                      <a:pt x="489" y="632"/>
                      <a:pt x="618" y="488"/>
                      <a:pt x="618" y="316"/>
                    </a:cubicBezTo>
                    <a:cubicBezTo>
                      <a:pt x="618" y="144"/>
                      <a:pt x="489" y="0"/>
                      <a:pt x="3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41"/>
              <p:cNvSpPr/>
              <p:nvPr/>
            </p:nvSpPr>
            <p:spPr>
              <a:xfrm>
                <a:off x="59420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17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41"/>
              <p:cNvSpPr/>
              <p:nvPr/>
            </p:nvSpPr>
            <p:spPr>
              <a:xfrm>
                <a:off x="59417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76"/>
                      <a:pt x="331" y="676"/>
                    </a:cubicBezTo>
                    <a:cubicBezTo>
                      <a:pt x="518" y="676"/>
                      <a:pt x="675" y="532"/>
                      <a:pt x="675" y="345"/>
                    </a:cubicBezTo>
                    <a:cubicBezTo>
                      <a:pt x="675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41"/>
              <p:cNvSpPr/>
              <p:nvPr/>
            </p:nvSpPr>
            <p:spPr>
              <a:xfrm>
                <a:off x="5941350" y="1512375"/>
                <a:ext cx="176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0" extrusionOk="0">
                    <a:moveTo>
                      <a:pt x="346" y="0"/>
                    </a:moveTo>
                    <a:cubicBezTo>
                      <a:pt x="160" y="0"/>
                      <a:pt x="1" y="159"/>
                      <a:pt x="1" y="345"/>
                    </a:cubicBezTo>
                    <a:cubicBezTo>
                      <a:pt x="1" y="532"/>
                      <a:pt x="160" y="690"/>
                      <a:pt x="346" y="690"/>
                    </a:cubicBezTo>
                    <a:cubicBezTo>
                      <a:pt x="547" y="690"/>
                      <a:pt x="705" y="532"/>
                      <a:pt x="705" y="345"/>
                    </a:cubicBezTo>
                    <a:cubicBezTo>
                      <a:pt x="705" y="159"/>
                      <a:pt x="547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41"/>
              <p:cNvSpPr/>
              <p:nvPr/>
            </p:nvSpPr>
            <p:spPr>
              <a:xfrm>
                <a:off x="5941350" y="1545775"/>
                <a:ext cx="1765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19" extrusionOk="0">
                    <a:moveTo>
                      <a:pt x="346" y="1"/>
                    </a:moveTo>
                    <a:cubicBezTo>
                      <a:pt x="160" y="1"/>
                      <a:pt x="1" y="158"/>
                      <a:pt x="1" y="359"/>
                    </a:cubicBezTo>
                    <a:cubicBezTo>
                      <a:pt x="1" y="560"/>
                      <a:pt x="160" y="719"/>
                      <a:pt x="346" y="719"/>
                    </a:cubicBezTo>
                    <a:cubicBezTo>
                      <a:pt x="547" y="719"/>
                      <a:pt x="705" y="560"/>
                      <a:pt x="705" y="359"/>
                    </a:cubicBezTo>
                    <a:cubicBezTo>
                      <a:pt x="705" y="158"/>
                      <a:pt x="547" y="1"/>
                      <a:pt x="34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41"/>
              <p:cNvSpPr/>
              <p:nvPr/>
            </p:nvSpPr>
            <p:spPr>
              <a:xfrm>
                <a:off x="594102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75"/>
                      <a:pt x="158" y="732"/>
                      <a:pt x="359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41"/>
              <p:cNvSpPr/>
              <p:nvPr/>
            </p:nvSpPr>
            <p:spPr>
              <a:xfrm>
                <a:off x="59406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41"/>
              <p:cNvSpPr/>
              <p:nvPr/>
            </p:nvSpPr>
            <p:spPr>
              <a:xfrm>
                <a:off x="5940300" y="1646650"/>
                <a:ext cx="1975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90" y="604"/>
                      <a:pt x="790" y="389"/>
                    </a:cubicBezTo>
                    <a:cubicBezTo>
                      <a:pt x="790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41"/>
              <p:cNvSpPr/>
              <p:nvPr/>
            </p:nvSpPr>
            <p:spPr>
              <a:xfrm>
                <a:off x="5940300" y="1685425"/>
                <a:ext cx="21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390" extrusionOk="0">
                    <a:moveTo>
                      <a:pt x="43" y="1"/>
                    </a:moveTo>
                    <a:cubicBezTo>
                      <a:pt x="14" y="58"/>
                      <a:pt x="0" y="116"/>
                      <a:pt x="0" y="188"/>
                    </a:cubicBezTo>
                    <a:cubicBezTo>
                      <a:pt x="0" y="259"/>
                      <a:pt x="14" y="332"/>
                      <a:pt x="58" y="389"/>
                    </a:cubicBezTo>
                    <a:cubicBezTo>
                      <a:pt x="87" y="259"/>
                      <a:pt x="72" y="131"/>
                      <a:pt x="4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41"/>
              <p:cNvSpPr/>
              <p:nvPr/>
            </p:nvSpPr>
            <p:spPr>
              <a:xfrm>
                <a:off x="5914800" y="975225"/>
                <a:ext cx="8625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61" extrusionOk="0">
                    <a:moveTo>
                      <a:pt x="173" y="0"/>
                    </a:moveTo>
                    <a:cubicBezTo>
                      <a:pt x="73" y="0"/>
                      <a:pt x="0" y="73"/>
                      <a:pt x="0" y="173"/>
                    </a:cubicBezTo>
                    <a:cubicBezTo>
                      <a:pt x="0" y="274"/>
                      <a:pt x="73" y="360"/>
                      <a:pt x="173" y="360"/>
                    </a:cubicBezTo>
                    <a:cubicBezTo>
                      <a:pt x="274" y="360"/>
                      <a:pt x="345" y="274"/>
                      <a:pt x="345" y="173"/>
                    </a:cubicBezTo>
                    <a:cubicBezTo>
                      <a:pt x="345" y="73"/>
                      <a:pt x="274" y="0"/>
                      <a:pt x="1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41"/>
              <p:cNvSpPr/>
              <p:nvPr/>
            </p:nvSpPr>
            <p:spPr>
              <a:xfrm>
                <a:off x="5914450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7" y="1"/>
                      <a:pt x="0" y="87"/>
                      <a:pt x="0" y="187"/>
                    </a:cubicBezTo>
                    <a:cubicBezTo>
                      <a:pt x="0" y="302"/>
                      <a:pt x="87" y="374"/>
                      <a:pt x="187" y="374"/>
                    </a:cubicBezTo>
                    <a:cubicBezTo>
                      <a:pt x="288" y="374"/>
                      <a:pt x="374" y="302"/>
                      <a:pt x="374" y="187"/>
                    </a:cubicBezTo>
                    <a:cubicBezTo>
                      <a:pt x="374" y="87"/>
                      <a:pt x="288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41"/>
              <p:cNvSpPr/>
              <p:nvPr/>
            </p:nvSpPr>
            <p:spPr>
              <a:xfrm>
                <a:off x="5914075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2" y="1"/>
                    </a:moveTo>
                    <a:cubicBezTo>
                      <a:pt x="87" y="1"/>
                      <a:pt x="0" y="87"/>
                      <a:pt x="0" y="202"/>
                    </a:cubicBezTo>
                    <a:cubicBezTo>
                      <a:pt x="0" y="302"/>
                      <a:pt x="87" y="388"/>
                      <a:pt x="202" y="388"/>
                    </a:cubicBezTo>
                    <a:cubicBezTo>
                      <a:pt x="316" y="388"/>
                      <a:pt x="403" y="302"/>
                      <a:pt x="403" y="202"/>
                    </a:cubicBezTo>
                    <a:cubicBezTo>
                      <a:pt x="403" y="87"/>
                      <a:pt x="316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41"/>
              <p:cNvSpPr/>
              <p:nvPr/>
            </p:nvSpPr>
            <p:spPr>
              <a:xfrm>
                <a:off x="591407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2" y="1"/>
                    </a:moveTo>
                    <a:cubicBezTo>
                      <a:pt x="87" y="1"/>
                      <a:pt x="0" y="102"/>
                      <a:pt x="0" y="217"/>
                    </a:cubicBezTo>
                    <a:cubicBezTo>
                      <a:pt x="0" y="332"/>
                      <a:pt x="87" y="418"/>
                      <a:pt x="202" y="418"/>
                    </a:cubicBezTo>
                    <a:cubicBezTo>
                      <a:pt x="316" y="418"/>
                      <a:pt x="418" y="332"/>
                      <a:pt x="418" y="217"/>
                    </a:cubicBezTo>
                    <a:cubicBezTo>
                      <a:pt x="418" y="102"/>
                      <a:pt x="316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41"/>
              <p:cNvSpPr/>
              <p:nvPr/>
            </p:nvSpPr>
            <p:spPr>
              <a:xfrm>
                <a:off x="59137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6" y="1"/>
                    </a:moveTo>
                    <a:cubicBezTo>
                      <a:pt x="101" y="1"/>
                      <a:pt x="1" y="102"/>
                      <a:pt x="1" y="217"/>
                    </a:cubicBezTo>
                    <a:cubicBezTo>
                      <a:pt x="1" y="346"/>
                      <a:pt x="101" y="432"/>
                      <a:pt x="216" y="432"/>
                    </a:cubicBezTo>
                    <a:cubicBezTo>
                      <a:pt x="330" y="432"/>
                      <a:pt x="432" y="346"/>
                      <a:pt x="432" y="217"/>
                    </a:cubicBezTo>
                    <a:cubicBezTo>
                      <a:pt x="432" y="102"/>
                      <a:pt x="330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41"/>
              <p:cNvSpPr/>
              <p:nvPr/>
            </p:nvSpPr>
            <p:spPr>
              <a:xfrm>
                <a:off x="59133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2" y="0"/>
                      <a:pt x="1" y="115"/>
                      <a:pt x="1" y="230"/>
                    </a:cubicBezTo>
                    <a:cubicBezTo>
                      <a:pt x="1" y="359"/>
                      <a:pt x="102" y="460"/>
                      <a:pt x="231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41"/>
              <p:cNvSpPr/>
              <p:nvPr/>
            </p:nvSpPr>
            <p:spPr>
              <a:xfrm>
                <a:off x="5913000" y="1176675"/>
                <a:ext cx="122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74" extrusionOk="0">
                    <a:moveTo>
                      <a:pt x="245" y="0"/>
                    </a:moveTo>
                    <a:cubicBezTo>
                      <a:pt x="116" y="0"/>
                      <a:pt x="1" y="100"/>
                      <a:pt x="1" y="244"/>
                    </a:cubicBezTo>
                    <a:cubicBezTo>
                      <a:pt x="1" y="374"/>
                      <a:pt x="116" y="474"/>
                      <a:pt x="245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41"/>
              <p:cNvSpPr/>
              <p:nvPr/>
            </p:nvSpPr>
            <p:spPr>
              <a:xfrm>
                <a:off x="59130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01" y="0"/>
                      <a:pt x="1" y="115"/>
                      <a:pt x="1" y="259"/>
                    </a:cubicBezTo>
                    <a:cubicBezTo>
                      <a:pt x="1" y="389"/>
                      <a:pt x="101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41"/>
              <p:cNvSpPr/>
              <p:nvPr/>
            </p:nvSpPr>
            <p:spPr>
              <a:xfrm>
                <a:off x="5912625" y="1243800"/>
                <a:ext cx="129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18" extrusionOk="0">
                    <a:moveTo>
                      <a:pt x="260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60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41"/>
              <p:cNvSpPr/>
              <p:nvPr/>
            </p:nvSpPr>
            <p:spPr>
              <a:xfrm>
                <a:off x="59123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41"/>
              <p:cNvSpPr/>
              <p:nvPr/>
            </p:nvSpPr>
            <p:spPr>
              <a:xfrm>
                <a:off x="59119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8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8" y="560"/>
                    </a:cubicBezTo>
                    <a:cubicBezTo>
                      <a:pt x="446" y="560"/>
                      <a:pt x="575" y="432"/>
                      <a:pt x="575" y="288"/>
                    </a:cubicBezTo>
                    <a:cubicBezTo>
                      <a:pt x="575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41"/>
              <p:cNvSpPr/>
              <p:nvPr/>
            </p:nvSpPr>
            <p:spPr>
              <a:xfrm>
                <a:off x="591192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46" y="590"/>
                      <a:pt x="590" y="460"/>
                      <a:pt x="590" y="303"/>
                    </a:cubicBezTo>
                    <a:cubicBezTo>
                      <a:pt x="590" y="131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41"/>
              <p:cNvSpPr/>
              <p:nvPr/>
            </p:nvSpPr>
            <p:spPr>
              <a:xfrm>
                <a:off x="59115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75"/>
                      <a:pt x="129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41"/>
              <p:cNvSpPr/>
              <p:nvPr/>
            </p:nvSpPr>
            <p:spPr>
              <a:xfrm>
                <a:off x="5911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1"/>
              <p:cNvSpPr/>
              <p:nvPr/>
            </p:nvSpPr>
            <p:spPr>
              <a:xfrm>
                <a:off x="59108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58" y="0"/>
                      <a:pt x="1" y="144"/>
                      <a:pt x="1" y="316"/>
                    </a:cubicBezTo>
                    <a:cubicBezTo>
                      <a:pt x="1" y="502"/>
                      <a:pt x="158" y="646"/>
                      <a:pt x="331" y="646"/>
                    </a:cubicBezTo>
                    <a:cubicBezTo>
                      <a:pt x="518" y="646"/>
                      <a:pt x="661" y="502"/>
                      <a:pt x="661" y="316"/>
                    </a:cubicBezTo>
                    <a:cubicBezTo>
                      <a:pt x="661" y="144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1"/>
              <p:cNvSpPr/>
              <p:nvPr/>
            </p:nvSpPr>
            <p:spPr>
              <a:xfrm>
                <a:off x="5910850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61" y="532"/>
                      <a:pt x="661" y="345"/>
                    </a:cubicBezTo>
                    <a:cubicBezTo>
                      <a:pt x="661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1"/>
              <p:cNvSpPr/>
              <p:nvPr/>
            </p:nvSpPr>
            <p:spPr>
              <a:xfrm>
                <a:off x="59104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6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6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1"/>
              <p:cNvSpPr/>
              <p:nvPr/>
            </p:nvSpPr>
            <p:spPr>
              <a:xfrm>
                <a:off x="59101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7" y="1"/>
                      <a:pt x="0" y="158"/>
                      <a:pt x="0" y="359"/>
                    </a:cubicBezTo>
                    <a:cubicBezTo>
                      <a:pt x="0" y="560"/>
                      <a:pt x="157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1"/>
              <p:cNvSpPr/>
              <p:nvPr/>
            </p:nvSpPr>
            <p:spPr>
              <a:xfrm>
                <a:off x="5909775" y="1579525"/>
                <a:ext cx="1867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33" extrusionOk="0">
                    <a:moveTo>
                      <a:pt x="374" y="1"/>
                    </a:moveTo>
                    <a:cubicBezTo>
                      <a:pt x="172" y="1"/>
                      <a:pt x="0" y="158"/>
                      <a:pt x="0" y="359"/>
                    </a:cubicBezTo>
                    <a:cubicBezTo>
                      <a:pt x="0" y="575"/>
                      <a:pt x="172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1"/>
              <p:cNvSpPr/>
              <p:nvPr/>
            </p:nvSpPr>
            <p:spPr>
              <a:xfrm>
                <a:off x="5909775" y="1612900"/>
                <a:ext cx="186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63" extrusionOk="0">
                    <a:moveTo>
                      <a:pt x="374" y="1"/>
                    </a:moveTo>
                    <a:cubicBezTo>
                      <a:pt x="159" y="1"/>
                      <a:pt x="0" y="173"/>
                      <a:pt x="0" y="389"/>
                    </a:cubicBezTo>
                    <a:cubicBezTo>
                      <a:pt x="0" y="590"/>
                      <a:pt x="159" y="762"/>
                      <a:pt x="374" y="762"/>
                    </a:cubicBezTo>
                    <a:cubicBezTo>
                      <a:pt x="590" y="762"/>
                      <a:pt x="747" y="590"/>
                      <a:pt x="747" y="389"/>
                    </a:cubicBezTo>
                    <a:cubicBezTo>
                      <a:pt x="747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1"/>
              <p:cNvSpPr/>
              <p:nvPr/>
            </p:nvSpPr>
            <p:spPr>
              <a:xfrm>
                <a:off x="59094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1"/>
              <p:cNvSpPr/>
              <p:nvPr/>
            </p:nvSpPr>
            <p:spPr>
              <a:xfrm>
                <a:off x="59090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8" y="1"/>
                      <a:pt x="0" y="187"/>
                      <a:pt x="0" y="403"/>
                    </a:cubicBezTo>
                    <a:cubicBezTo>
                      <a:pt x="0" y="618"/>
                      <a:pt x="188" y="805"/>
                      <a:pt x="403" y="805"/>
                    </a:cubicBezTo>
                    <a:cubicBezTo>
                      <a:pt x="619" y="805"/>
                      <a:pt x="805" y="618"/>
                      <a:pt x="805" y="403"/>
                    </a:cubicBezTo>
                    <a:cubicBezTo>
                      <a:pt x="805" y="187"/>
                      <a:pt x="619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1"/>
              <p:cNvSpPr/>
              <p:nvPr/>
            </p:nvSpPr>
            <p:spPr>
              <a:xfrm>
                <a:off x="5908700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6" y="818"/>
                      <a:pt x="834" y="632"/>
                      <a:pt x="834" y="402"/>
                    </a:cubicBezTo>
                    <a:cubicBezTo>
                      <a:pt x="834" y="186"/>
                      <a:pt x="646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1"/>
              <p:cNvSpPr/>
              <p:nvPr/>
            </p:nvSpPr>
            <p:spPr>
              <a:xfrm>
                <a:off x="5908700" y="1747200"/>
                <a:ext cx="147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633" extrusionOk="0">
                    <a:moveTo>
                      <a:pt x="417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503"/>
                      <a:pt x="14" y="575"/>
                      <a:pt x="58" y="632"/>
                    </a:cubicBezTo>
                    <a:cubicBezTo>
                      <a:pt x="273" y="488"/>
                      <a:pt x="445" y="287"/>
                      <a:pt x="589" y="44"/>
                    </a:cubicBezTo>
                    <a:cubicBezTo>
                      <a:pt x="531" y="15"/>
                      <a:pt x="474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1"/>
              <p:cNvSpPr/>
              <p:nvPr/>
            </p:nvSpPr>
            <p:spPr>
              <a:xfrm>
                <a:off x="5883575" y="975950"/>
                <a:ext cx="89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359" h="332" extrusionOk="0">
                    <a:moveTo>
                      <a:pt x="273" y="0"/>
                    </a:moveTo>
                    <a:cubicBezTo>
                      <a:pt x="186" y="44"/>
                      <a:pt x="86" y="101"/>
                      <a:pt x="0" y="144"/>
                    </a:cubicBezTo>
                    <a:cubicBezTo>
                      <a:pt x="0" y="245"/>
                      <a:pt x="86" y="331"/>
                      <a:pt x="186" y="331"/>
                    </a:cubicBezTo>
                    <a:cubicBezTo>
                      <a:pt x="273" y="331"/>
                      <a:pt x="359" y="245"/>
                      <a:pt x="359" y="144"/>
                    </a:cubicBezTo>
                    <a:cubicBezTo>
                      <a:pt x="359" y="86"/>
                      <a:pt x="316" y="29"/>
                      <a:pt x="2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1"/>
              <p:cNvSpPr/>
              <p:nvPr/>
            </p:nvSpPr>
            <p:spPr>
              <a:xfrm>
                <a:off x="588357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6" y="1"/>
                    </a:moveTo>
                    <a:cubicBezTo>
                      <a:pt x="71" y="1"/>
                      <a:pt x="0" y="87"/>
                      <a:pt x="0" y="187"/>
                    </a:cubicBezTo>
                    <a:cubicBezTo>
                      <a:pt x="0" y="302"/>
                      <a:pt x="71" y="374"/>
                      <a:pt x="186" y="374"/>
                    </a:cubicBezTo>
                    <a:cubicBezTo>
                      <a:pt x="287" y="374"/>
                      <a:pt x="374" y="302"/>
                      <a:pt x="374" y="187"/>
                    </a:cubicBezTo>
                    <a:cubicBezTo>
                      <a:pt x="374" y="87"/>
                      <a:pt x="287" y="1"/>
                      <a:pt x="18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1"/>
              <p:cNvSpPr/>
              <p:nvPr/>
            </p:nvSpPr>
            <p:spPr>
              <a:xfrm>
                <a:off x="5883200" y="1042375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02" y="388"/>
                      <a:pt x="389" y="302"/>
                      <a:pt x="389" y="202"/>
                    </a:cubicBezTo>
                    <a:cubicBezTo>
                      <a:pt x="389" y="87"/>
                      <a:pt x="302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1"/>
              <p:cNvSpPr/>
              <p:nvPr/>
            </p:nvSpPr>
            <p:spPr>
              <a:xfrm>
                <a:off x="5882850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15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32"/>
                      <a:pt x="100" y="418"/>
                      <a:pt x="215" y="418"/>
                    </a:cubicBezTo>
                    <a:cubicBezTo>
                      <a:pt x="330" y="418"/>
                      <a:pt x="416" y="332"/>
                      <a:pt x="416" y="217"/>
                    </a:cubicBezTo>
                    <a:cubicBezTo>
                      <a:pt x="416" y="102"/>
                      <a:pt x="330" y="1"/>
                      <a:pt x="21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1"/>
              <p:cNvSpPr/>
              <p:nvPr/>
            </p:nvSpPr>
            <p:spPr>
              <a:xfrm>
                <a:off x="5882475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30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30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1"/>
              <p:cNvSpPr/>
              <p:nvPr/>
            </p:nvSpPr>
            <p:spPr>
              <a:xfrm>
                <a:off x="58824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2" y="0"/>
                      <a:pt x="1" y="115"/>
                      <a:pt x="1" y="230"/>
                    </a:cubicBezTo>
                    <a:cubicBezTo>
                      <a:pt x="1" y="359"/>
                      <a:pt x="102" y="460"/>
                      <a:pt x="230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1"/>
              <p:cNvSpPr/>
              <p:nvPr/>
            </p:nvSpPr>
            <p:spPr>
              <a:xfrm>
                <a:off x="5882125" y="1176675"/>
                <a:ext cx="118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4" extrusionOk="0">
                    <a:moveTo>
                      <a:pt x="244" y="0"/>
                    </a:moveTo>
                    <a:cubicBezTo>
                      <a:pt x="101" y="0"/>
                      <a:pt x="1" y="100"/>
                      <a:pt x="1" y="244"/>
                    </a:cubicBezTo>
                    <a:cubicBezTo>
                      <a:pt x="1" y="374"/>
                      <a:pt x="101" y="474"/>
                      <a:pt x="244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1"/>
              <p:cNvSpPr/>
              <p:nvPr/>
            </p:nvSpPr>
            <p:spPr>
              <a:xfrm>
                <a:off x="5881750" y="121005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1"/>
              <p:cNvSpPr/>
              <p:nvPr/>
            </p:nvSpPr>
            <p:spPr>
              <a:xfrm>
                <a:off x="5881425" y="1243800"/>
                <a:ext cx="132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518" extrusionOk="0">
                    <a:moveTo>
                      <a:pt x="272" y="0"/>
                    </a:moveTo>
                    <a:cubicBezTo>
                      <a:pt x="129" y="0"/>
                      <a:pt x="0" y="115"/>
                      <a:pt x="0" y="259"/>
                    </a:cubicBezTo>
                    <a:cubicBezTo>
                      <a:pt x="0" y="403"/>
                      <a:pt x="129" y="517"/>
                      <a:pt x="272" y="517"/>
                    </a:cubicBezTo>
                    <a:cubicBezTo>
                      <a:pt x="416" y="517"/>
                      <a:pt x="531" y="403"/>
                      <a:pt x="531" y="259"/>
                    </a:cubicBezTo>
                    <a:cubicBezTo>
                      <a:pt x="531" y="115"/>
                      <a:pt x="416" y="0"/>
                      <a:pt x="27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1"/>
              <p:cNvSpPr/>
              <p:nvPr/>
            </p:nvSpPr>
            <p:spPr>
              <a:xfrm>
                <a:off x="5881425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2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2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1"/>
              <p:cNvSpPr/>
              <p:nvPr/>
            </p:nvSpPr>
            <p:spPr>
              <a:xfrm>
                <a:off x="5881050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7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7" y="560"/>
                    </a:cubicBezTo>
                    <a:cubicBezTo>
                      <a:pt x="446" y="560"/>
                      <a:pt x="561" y="432"/>
                      <a:pt x="561" y="288"/>
                    </a:cubicBezTo>
                    <a:cubicBezTo>
                      <a:pt x="561" y="129"/>
                      <a:pt x="446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1"/>
              <p:cNvSpPr/>
              <p:nvPr/>
            </p:nvSpPr>
            <p:spPr>
              <a:xfrm>
                <a:off x="5880700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301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301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1"/>
              <p:cNvSpPr/>
              <p:nvPr/>
            </p:nvSpPr>
            <p:spPr>
              <a:xfrm>
                <a:off x="58803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5" y="604"/>
                      <a:pt x="619" y="475"/>
                      <a:pt x="619" y="303"/>
                    </a:cubicBezTo>
                    <a:cubicBezTo>
                      <a:pt x="619" y="131"/>
                      <a:pt x="475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1"/>
              <p:cNvSpPr/>
              <p:nvPr/>
            </p:nvSpPr>
            <p:spPr>
              <a:xfrm>
                <a:off x="58803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1"/>
              <p:cNvSpPr/>
              <p:nvPr/>
            </p:nvSpPr>
            <p:spPr>
              <a:xfrm>
                <a:off x="58799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30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0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1"/>
              <p:cNvSpPr/>
              <p:nvPr/>
            </p:nvSpPr>
            <p:spPr>
              <a:xfrm>
                <a:off x="5879600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33" y="676"/>
                      <a:pt x="676" y="532"/>
                      <a:pt x="676" y="345"/>
                    </a:cubicBezTo>
                    <a:cubicBezTo>
                      <a:pt x="676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1"/>
              <p:cNvSpPr/>
              <p:nvPr/>
            </p:nvSpPr>
            <p:spPr>
              <a:xfrm>
                <a:off x="5879600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90"/>
                      <a:pt x="345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1"/>
              <p:cNvSpPr/>
              <p:nvPr/>
            </p:nvSpPr>
            <p:spPr>
              <a:xfrm>
                <a:off x="58792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47" y="719"/>
                      <a:pt x="719" y="560"/>
                      <a:pt x="719" y="359"/>
                    </a:cubicBezTo>
                    <a:cubicBezTo>
                      <a:pt x="719" y="158"/>
                      <a:pt x="547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1"/>
              <p:cNvSpPr/>
              <p:nvPr/>
            </p:nvSpPr>
            <p:spPr>
              <a:xfrm>
                <a:off x="58788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34" y="575"/>
                      <a:pt x="734" y="359"/>
                    </a:cubicBezTo>
                    <a:cubicBezTo>
                      <a:pt x="734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1"/>
              <p:cNvSpPr/>
              <p:nvPr/>
            </p:nvSpPr>
            <p:spPr>
              <a:xfrm>
                <a:off x="5878550" y="1612900"/>
                <a:ext cx="190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3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87" y="762"/>
                    </a:cubicBezTo>
                    <a:cubicBezTo>
                      <a:pt x="588" y="762"/>
                      <a:pt x="761" y="590"/>
                      <a:pt x="761" y="389"/>
                    </a:cubicBezTo>
                    <a:cubicBezTo>
                      <a:pt x="761" y="173"/>
                      <a:pt x="588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1"/>
              <p:cNvSpPr/>
              <p:nvPr/>
            </p:nvSpPr>
            <p:spPr>
              <a:xfrm>
                <a:off x="587855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604"/>
                      <a:pt x="172" y="776"/>
                      <a:pt x="387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1"/>
              <p:cNvSpPr/>
              <p:nvPr/>
            </p:nvSpPr>
            <p:spPr>
              <a:xfrm>
                <a:off x="587817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2" y="805"/>
                    </a:cubicBezTo>
                    <a:cubicBezTo>
                      <a:pt x="618" y="805"/>
                      <a:pt x="804" y="618"/>
                      <a:pt x="804" y="403"/>
                    </a:cubicBezTo>
                    <a:cubicBezTo>
                      <a:pt x="804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1"/>
              <p:cNvSpPr/>
              <p:nvPr/>
            </p:nvSpPr>
            <p:spPr>
              <a:xfrm>
                <a:off x="58778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6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1"/>
              <p:cNvSpPr/>
              <p:nvPr/>
            </p:nvSpPr>
            <p:spPr>
              <a:xfrm>
                <a:off x="58774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1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31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1"/>
              <p:cNvSpPr/>
              <p:nvPr/>
            </p:nvSpPr>
            <p:spPr>
              <a:xfrm>
                <a:off x="5877450" y="1787400"/>
                <a:ext cx="19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04" extrusionOk="0">
                    <a:moveTo>
                      <a:pt x="29" y="1"/>
                    </a:moveTo>
                    <a:cubicBezTo>
                      <a:pt x="15" y="44"/>
                      <a:pt x="0" y="116"/>
                      <a:pt x="0" y="173"/>
                    </a:cubicBezTo>
                    <a:cubicBezTo>
                      <a:pt x="0" y="403"/>
                      <a:pt x="188" y="604"/>
                      <a:pt x="431" y="604"/>
                    </a:cubicBezTo>
                    <a:cubicBezTo>
                      <a:pt x="575" y="604"/>
                      <a:pt x="719" y="518"/>
                      <a:pt x="791" y="403"/>
                    </a:cubicBezTo>
                    <a:cubicBezTo>
                      <a:pt x="734" y="288"/>
                      <a:pt x="632" y="202"/>
                      <a:pt x="475" y="144"/>
                    </a:cubicBezTo>
                    <a:cubicBezTo>
                      <a:pt x="331" y="102"/>
                      <a:pt x="173" y="44"/>
                      <a:pt x="2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1"/>
              <p:cNvSpPr/>
              <p:nvPr/>
            </p:nvSpPr>
            <p:spPr>
              <a:xfrm>
                <a:off x="58771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5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5" y="891"/>
                    </a:cubicBezTo>
                    <a:cubicBezTo>
                      <a:pt x="618" y="891"/>
                      <a:pt x="776" y="790"/>
                      <a:pt x="834" y="632"/>
                    </a:cubicBezTo>
                    <a:cubicBezTo>
                      <a:pt x="847" y="546"/>
                      <a:pt x="862" y="445"/>
                      <a:pt x="876" y="345"/>
                    </a:cubicBezTo>
                    <a:cubicBezTo>
                      <a:pt x="834" y="158"/>
                      <a:pt x="646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1"/>
              <p:cNvSpPr/>
              <p:nvPr/>
            </p:nvSpPr>
            <p:spPr>
              <a:xfrm>
                <a:off x="5876725" y="1848100"/>
                <a:ext cx="190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533" y="905"/>
                      <a:pt x="604" y="876"/>
                      <a:pt x="676" y="847"/>
                    </a:cubicBezTo>
                    <a:lnTo>
                      <a:pt x="763" y="115"/>
                    </a:lnTo>
                    <a:cubicBezTo>
                      <a:pt x="676" y="43"/>
                      <a:pt x="57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1"/>
              <p:cNvSpPr/>
              <p:nvPr/>
            </p:nvSpPr>
            <p:spPr>
              <a:xfrm>
                <a:off x="5876375" y="1881475"/>
                <a:ext cx="154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935" extrusionOk="0">
                    <a:moveTo>
                      <a:pt x="474" y="1"/>
                    </a:moveTo>
                    <a:cubicBezTo>
                      <a:pt x="216" y="1"/>
                      <a:pt x="1" y="217"/>
                      <a:pt x="1" y="460"/>
                    </a:cubicBezTo>
                    <a:cubicBezTo>
                      <a:pt x="1" y="719"/>
                      <a:pt x="216" y="935"/>
                      <a:pt x="474" y="935"/>
                    </a:cubicBezTo>
                    <a:lnTo>
                      <a:pt x="489" y="935"/>
                    </a:lnTo>
                    <a:lnTo>
                      <a:pt x="618" y="29"/>
                    </a:lnTo>
                    <a:cubicBezTo>
                      <a:pt x="575" y="16"/>
                      <a:pt x="518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1"/>
              <p:cNvSpPr/>
              <p:nvPr/>
            </p:nvSpPr>
            <p:spPr>
              <a:xfrm>
                <a:off x="5876375" y="1915225"/>
                <a:ext cx="97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418" extrusionOk="0">
                    <a:moveTo>
                      <a:pt x="388" y="1"/>
                    </a:moveTo>
                    <a:cubicBezTo>
                      <a:pt x="187" y="44"/>
                      <a:pt x="30" y="202"/>
                      <a:pt x="1" y="418"/>
                    </a:cubicBezTo>
                    <a:cubicBezTo>
                      <a:pt x="30" y="389"/>
                      <a:pt x="58" y="360"/>
                      <a:pt x="101" y="345"/>
                    </a:cubicBezTo>
                    <a:cubicBezTo>
                      <a:pt x="231" y="259"/>
                      <a:pt x="331" y="144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1"/>
              <p:cNvSpPr/>
              <p:nvPr/>
            </p:nvSpPr>
            <p:spPr>
              <a:xfrm>
                <a:off x="5852325" y="1008625"/>
                <a:ext cx="9350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75" extrusionOk="0">
                    <a:moveTo>
                      <a:pt x="187" y="1"/>
                    </a:moveTo>
                    <a:cubicBezTo>
                      <a:pt x="86" y="1"/>
                      <a:pt x="0" y="87"/>
                      <a:pt x="0" y="187"/>
                    </a:cubicBezTo>
                    <a:cubicBezTo>
                      <a:pt x="0" y="302"/>
                      <a:pt x="86" y="374"/>
                      <a:pt x="187" y="374"/>
                    </a:cubicBezTo>
                    <a:cubicBezTo>
                      <a:pt x="287" y="374"/>
                      <a:pt x="374" y="302"/>
                      <a:pt x="374" y="187"/>
                    </a:cubicBezTo>
                    <a:cubicBezTo>
                      <a:pt x="374" y="87"/>
                      <a:pt x="287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41"/>
              <p:cNvSpPr/>
              <p:nvPr/>
            </p:nvSpPr>
            <p:spPr>
              <a:xfrm>
                <a:off x="5852325" y="1042375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87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187" y="388"/>
                    </a:cubicBezTo>
                    <a:cubicBezTo>
                      <a:pt x="302" y="388"/>
                      <a:pt x="388" y="302"/>
                      <a:pt x="388" y="202"/>
                    </a:cubicBezTo>
                    <a:cubicBezTo>
                      <a:pt x="388" y="87"/>
                      <a:pt x="302" y="1"/>
                      <a:pt x="1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41"/>
              <p:cNvSpPr/>
              <p:nvPr/>
            </p:nvSpPr>
            <p:spPr>
              <a:xfrm>
                <a:off x="5851975" y="1075750"/>
                <a:ext cx="1042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8" extrusionOk="0">
                    <a:moveTo>
                      <a:pt x="201" y="1"/>
                    </a:moveTo>
                    <a:cubicBezTo>
                      <a:pt x="87" y="1"/>
                      <a:pt x="0" y="102"/>
                      <a:pt x="0" y="217"/>
                    </a:cubicBezTo>
                    <a:cubicBezTo>
                      <a:pt x="0" y="332"/>
                      <a:pt x="87" y="418"/>
                      <a:pt x="201" y="418"/>
                    </a:cubicBezTo>
                    <a:cubicBezTo>
                      <a:pt x="316" y="418"/>
                      <a:pt x="416" y="332"/>
                      <a:pt x="416" y="217"/>
                    </a:cubicBezTo>
                    <a:cubicBezTo>
                      <a:pt x="416" y="102"/>
                      <a:pt x="316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41"/>
              <p:cNvSpPr/>
              <p:nvPr/>
            </p:nvSpPr>
            <p:spPr>
              <a:xfrm>
                <a:off x="5851600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16" y="1"/>
                    </a:moveTo>
                    <a:cubicBezTo>
                      <a:pt x="102" y="1"/>
                      <a:pt x="0" y="102"/>
                      <a:pt x="0" y="217"/>
                    </a:cubicBezTo>
                    <a:cubicBezTo>
                      <a:pt x="0" y="346"/>
                      <a:pt x="102" y="432"/>
                      <a:pt x="216" y="432"/>
                    </a:cubicBezTo>
                    <a:cubicBezTo>
                      <a:pt x="345" y="432"/>
                      <a:pt x="446" y="346"/>
                      <a:pt x="446" y="217"/>
                    </a:cubicBezTo>
                    <a:cubicBezTo>
                      <a:pt x="446" y="102"/>
                      <a:pt x="345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41"/>
              <p:cNvSpPr/>
              <p:nvPr/>
            </p:nvSpPr>
            <p:spPr>
              <a:xfrm>
                <a:off x="58512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41"/>
              <p:cNvSpPr/>
              <p:nvPr/>
            </p:nvSpPr>
            <p:spPr>
              <a:xfrm>
                <a:off x="5851250" y="1176675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230" y="0"/>
                    </a:moveTo>
                    <a:cubicBezTo>
                      <a:pt x="101" y="0"/>
                      <a:pt x="1" y="100"/>
                      <a:pt x="1" y="244"/>
                    </a:cubicBezTo>
                    <a:cubicBezTo>
                      <a:pt x="1" y="374"/>
                      <a:pt x="101" y="474"/>
                      <a:pt x="230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41"/>
              <p:cNvSpPr/>
              <p:nvPr/>
            </p:nvSpPr>
            <p:spPr>
              <a:xfrm>
                <a:off x="58508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45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41"/>
              <p:cNvSpPr/>
              <p:nvPr/>
            </p:nvSpPr>
            <p:spPr>
              <a:xfrm>
                <a:off x="5850525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32" y="403"/>
                      <a:pt x="532" y="259"/>
                    </a:cubicBezTo>
                    <a:cubicBezTo>
                      <a:pt x="532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41"/>
              <p:cNvSpPr/>
              <p:nvPr/>
            </p:nvSpPr>
            <p:spPr>
              <a:xfrm>
                <a:off x="585015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1" y="1"/>
                      <a:pt x="1" y="129"/>
                      <a:pt x="1" y="273"/>
                    </a:cubicBezTo>
                    <a:cubicBezTo>
                      <a:pt x="1" y="431"/>
                      <a:pt x="131" y="546"/>
                      <a:pt x="274" y="546"/>
                    </a:cubicBezTo>
                    <a:cubicBezTo>
                      <a:pt x="432" y="546"/>
                      <a:pt x="547" y="431"/>
                      <a:pt x="547" y="273"/>
                    </a:cubicBezTo>
                    <a:cubicBezTo>
                      <a:pt x="547" y="129"/>
                      <a:pt x="432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41"/>
              <p:cNvSpPr/>
              <p:nvPr/>
            </p:nvSpPr>
            <p:spPr>
              <a:xfrm>
                <a:off x="5850150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88"/>
                    </a:cubicBezTo>
                    <a:cubicBezTo>
                      <a:pt x="1" y="432"/>
                      <a:pt x="116" y="560"/>
                      <a:pt x="274" y="560"/>
                    </a:cubicBezTo>
                    <a:cubicBezTo>
                      <a:pt x="432" y="560"/>
                      <a:pt x="562" y="432"/>
                      <a:pt x="562" y="288"/>
                    </a:cubicBezTo>
                    <a:cubicBezTo>
                      <a:pt x="562" y="129"/>
                      <a:pt x="432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41"/>
              <p:cNvSpPr/>
              <p:nvPr/>
            </p:nvSpPr>
            <p:spPr>
              <a:xfrm>
                <a:off x="58498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7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287" y="590"/>
                    </a:cubicBezTo>
                    <a:cubicBezTo>
                      <a:pt x="460" y="590"/>
                      <a:pt x="588" y="460"/>
                      <a:pt x="588" y="303"/>
                    </a:cubicBezTo>
                    <a:cubicBezTo>
                      <a:pt x="588" y="131"/>
                      <a:pt x="460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41"/>
              <p:cNvSpPr/>
              <p:nvPr/>
            </p:nvSpPr>
            <p:spPr>
              <a:xfrm>
                <a:off x="58494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41"/>
              <p:cNvSpPr/>
              <p:nvPr/>
            </p:nvSpPr>
            <p:spPr>
              <a:xfrm>
                <a:off x="5849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41"/>
              <p:cNvSpPr/>
              <p:nvPr/>
            </p:nvSpPr>
            <p:spPr>
              <a:xfrm>
                <a:off x="5849100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16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41"/>
              <p:cNvSpPr/>
              <p:nvPr/>
            </p:nvSpPr>
            <p:spPr>
              <a:xfrm>
                <a:off x="584872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76" y="532"/>
                      <a:pt x="676" y="345"/>
                    </a:cubicBezTo>
                    <a:cubicBezTo>
                      <a:pt x="676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41"/>
              <p:cNvSpPr/>
              <p:nvPr/>
            </p:nvSpPr>
            <p:spPr>
              <a:xfrm>
                <a:off x="58483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46" y="690"/>
                      <a:pt x="690" y="532"/>
                      <a:pt x="690" y="345"/>
                    </a:cubicBezTo>
                    <a:cubicBezTo>
                      <a:pt x="690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41"/>
              <p:cNvSpPr/>
              <p:nvPr/>
            </p:nvSpPr>
            <p:spPr>
              <a:xfrm>
                <a:off x="58480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60"/>
                      <a:pt x="173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41"/>
              <p:cNvSpPr/>
              <p:nvPr/>
            </p:nvSpPr>
            <p:spPr>
              <a:xfrm>
                <a:off x="58480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75"/>
                      <a:pt x="159" y="732"/>
                      <a:pt x="360" y="732"/>
                    </a:cubicBezTo>
                    <a:cubicBezTo>
                      <a:pt x="561" y="732"/>
                      <a:pt x="734" y="575"/>
                      <a:pt x="734" y="359"/>
                    </a:cubicBezTo>
                    <a:cubicBezTo>
                      <a:pt x="734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41"/>
              <p:cNvSpPr/>
              <p:nvPr/>
            </p:nvSpPr>
            <p:spPr>
              <a:xfrm>
                <a:off x="58476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62" y="590"/>
                      <a:pt x="762" y="389"/>
                    </a:cubicBezTo>
                    <a:cubicBezTo>
                      <a:pt x="762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41"/>
              <p:cNvSpPr/>
              <p:nvPr/>
            </p:nvSpPr>
            <p:spPr>
              <a:xfrm>
                <a:off x="58473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604"/>
                      <a:pt x="172" y="776"/>
                      <a:pt x="388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41"/>
              <p:cNvSpPr/>
              <p:nvPr/>
            </p:nvSpPr>
            <p:spPr>
              <a:xfrm>
                <a:off x="5846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32" y="805"/>
                      <a:pt x="805" y="618"/>
                      <a:pt x="805" y="403"/>
                    </a:cubicBezTo>
                    <a:cubicBezTo>
                      <a:pt x="805" y="187"/>
                      <a:pt x="632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41"/>
              <p:cNvSpPr/>
              <p:nvPr/>
            </p:nvSpPr>
            <p:spPr>
              <a:xfrm>
                <a:off x="584695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2" y="0"/>
                    </a:moveTo>
                    <a:cubicBezTo>
                      <a:pt x="186" y="0"/>
                      <a:pt x="0" y="186"/>
                      <a:pt x="0" y="402"/>
                    </a:cubicBezTo>
                    <a:cubicBezTo>
                      <a:pt x="0" y="632"/>
                      <a:pt x="186" y="818"/>
                      <a:pt x="402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41"/>
              <p:cNvSpPr/>
              <p:nvPr/>
            </p:nvSpPr>
            <p:spPr>
              <a:xfrm>
                <a:off x="5846575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17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17" y="848"/>
                    </a:cubicBezTo>
                    <a:cubicBezTo>
                      <a:pt x="647" y="848"/>
                      <a:pt x="848" y="661"/>
                      <a:pt x="848" y="431"/>
                    </a:cubicBezTo>
                    <a:cubicBezTo>
                      <a:pt x="848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41"/>
              <p:cNvSpPr/>
              <p:nvPr/>
            </p:nvSpPr>
            <p:spPr>
              <a:xfrm>
                <a:off x="5846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41"/>
              <p:cNvSpPr/>
              <p:nvPr/>
            </p:nvSpPr>
            <p:spPr>
              <a:xfrm>
                <a:off x="58458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41"/>
              <p:cNvSpPr/>
              <p:nvPr/>
            </p:nvSpPr>
            <p:spPr>
              <a:xfrm>
                <a:off x="58458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46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41"/>
              <p:cNvSpPr/>
              <p:nvPr/>
            </p:nvSpPr>
            <p:spPr>
              <a:xfrm>
                <a:off x="5845500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34" y="719"/>
                      <a:pt x="934" y="460"/>
                    </a:cubicBezTo>
                    <a:cubicBezTo>
                      <a:pt x="934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41"/>
              <p:cNvSpPr/>
              <p:nvPr/>
            </p:nvSpPr>
            <p:spPr>
              <a:xfrm>
                <a:off x="58451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575" y="949"/>
                      <a:pt x="662" y="920"/>
                      <a:pt x="734" y="862"/>
                    </a:cubicBezTo>
                    <a:cubicBezTo>
                      <a:pt x="791" y="820"/>
                      <a:pt x="834" y="762"/>
                      <a:pt x="878" y="719"/>
                    </a:cubicBezTo>
                    <a:cubicBezTo>
                      <a:pt x="920" y="648"/>
                      <a:pt x="949" y="561"/>
                      <a:pt x="949" y="475"/>
                    </a:cubicBezTo>
                    <a:cubicBezTo>
                      <a:pt x="949" y="202"/>
                      <a:pt x="748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41"/>
              <p:cNvSpPr/>
              <p:nvPr/>
            </p:nvSpPr>
            <p:spPr>
              <a:xfrm>
                <a:off x="5845125" y="1948975"/>
                <a:ext cx="93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604" extrusionOk="0">
                    <a:moveTo>
                      <a:pt x="374" y="1"/>
                    </a:moveTo>
                    <a:cubicBezTo>
                      <a:pt x="159" y="44"/>
                      <a:pt x="1" y="245"/>
                      <a:pt x="1" y="475"/>
                    </a:cubicBezTo>
                    <a:cubicBezTo>
                      <a:pt x="1" y="518"/>
                      <a:pt x="1" y="561"/>
                      <a:pt x="16" y="604"/>
                    </a:cubicBezTo>
                    <a:cubicBezTo>
                      <a:pt x="131" y="403"/>
                      <a:pt x="246" y="202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41"/>
              <p:cNvSpPr/>
              <p:nvPr/>
            </p:nvSpPr>
            <p:spPr>
              <a:xfrm>
                <a:off x="5821425" y="1010075"/>
                <a:ext cx="9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17" extrusionOk="0">
                    <a:moveTo>
                      <a:pt x="317" y="0"/>
                    </a:moveTo>
                    <a:cubicBezTo>
                      <a:pt x="202" y="58"/>
                      <a:pt x="102" y="100"/>
                      <a:pt x="1" y="158"/>
                    </a:cubicBezTo>
                    <a:cubicBezTo>
                      <a:pt x="16" y="244"/>
                      <a:pt x="87" y="316"/>
                      <a:pt x="188" y="316"/>
                    </a:cubicBezTo>
                    <a:cubicBezTo>
                      <a:pt x="288" y="316"/>
                      <a:pt x="374" y="244"/>
                      <a:pt x="374" y="129"/>
                    </a:cubicBezTo>
                    <a:cubicBezTo>
                      <a:pt x="374" y="86"/>
                      <a:pt x="346" y="29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41"/>
              <p:cNvSpPr/>
              <p:nvPr/>
            </p:nvSpPr>
            <p:spPr>
              <a:xfrm>
                <a:off x="5821100" y="1042375"/>
                <a:ext cx="100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16" y="388"/>
                      <a:pt x="402" y="302"/>
                      <a:pt x="402" y="202"/>
                    </a:cubicBezTo>
                    <a:cubicBezTo>
                      <a:pt x="402" y="87"/>
                      <a:pt x="316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41"/>
              <p:cNvSpPr/>
              <p:nvPr/>
            </p:nvSpPr>
            <p:spPr>
              <a:xfrm>
                <a:off x="5820725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6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41"/>
              <p:cNvSpPr/>
              <p:nvPr/>
            </p:nvSpPr>
            <p:spPr>
              <a:xfrm>
                <a:off x="58207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6" y="1"/>
                    </a:moveTo>
                    <a:cubicBezTo>
                      <a:pt x="86" y="1"/>
                      <a:pt x="0" y="102"/>
                      <a:pt x="0" y="217"/>
                    </a:cubicBezTo>
                    <a:cubicBezTo>
                      <a:pt x="0" y="346"/>
                      <a:pt x="86" y="432"/>
                      <a:pt x="216" y="432"/>
                    </a:cubicBezTo>
                    <a:cubicBezTo>
                      <a:pt x="331" y="432"/>
                      <a:pt x="431" y="346"/>
                      <a:pt x="431" y="217"/>
                    </a:cubicBezTo>
                    <a:cubicBezTo>
                      <a:pt x="431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41"/>
              <p:cNvSpPr/>
              <p:nvPr/>
            </p:nvSpPr>
            <p:spPr>
              <a:xfrm>
                <a:off x="58203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41"/>
              <p:cNvSpPr/>
              <p:nvPr/>
            </p:nvSpPr>
            <p:spPr>
              <a:xfrm>
                <a:off x="58200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1" y="100"/>
                      <a:pt x="1" y="244"/>
                    </a:cubicBezTo>
                    <a:cubicBezTo>
                      <a:pt x="1" y="374"/>
                      <a:pt x="115" y="474"/>
                      <a:pt x="245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41"/>
              <p:cNvSpPr/>
              <p:nvPr/>
            </p:nvSpPr>
            <p:spPr>
              <a:xfrm>
                <a:off x="581965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403" y="504"/>
                      <a:pt x="503" y="389"/>
                      <a:pt x="503" y="259"/>
                    </a:cubicBezTo>
                    <a:cubicBezTo>
                      <a:pt x="503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41"/>
              <p:cNvSpPr/>
              <p:nvPr/>
            </p:nvSpPr>
            <p:spPr>
              <a:xfrm>
                <a:off x="5819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41"/>
              <p:cNvSpPr/>
              <p:nvPr/>
            </p:nvSpPr>
            <p:spPr>
              <a:xfrm>
                <a:off x="58192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4" y="546"/>
                    </a:cubicBezTo>
                    <a:cubicBezTo>
                      <a:pt x="418" y="546"/>
                      <a:pt x="547" y="431"/>
                      <a:pt x="547" y="273"/>
                    </a:cubicBezTo>
                    <a:cubicBezTo>
                      <a:pt x="547" y="129"/>
                      <a:pt x="418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41"/>
              <p:cNvSpPr/>
              <p:nvPr/>
            </p:nvSpPr>
            <p:spPr>
              <a:xfrm>
                <a:off x="5818950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7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41"/>
              <p:cNvSpPr/>
              <p:nvPr/>
            </p:nvSpPr>
            <p:spPr>
              <a:xfrm>
                <a:off x="5818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60"/>
                      <a:pt x="144" y="590"/>
                      <a:pt x="302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41"/>
              <p:cNvSpPr/>
              <p:nvPr/>
            </p:nvSpPr>
            <p:spPr>
              <a:xfrm>
                <a:off x="58185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75"/>
                      <a:pt x="130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41"/>
              <p:cNvSpPr/>
              <p:nvPr/>
            </p:nvSpPr>
            <p:spPr>
              <a:xfrm>
                <a:off x="58182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41"/>
              <p:cNvSpPr/>
              <p:nvPr/>
            </p:nvSpPr>
            <p:spPr>
              <a:xfrm>
                <a:off x="58178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4" y="646"/>
                      <a:pt x="661" y="502"/>
                      <a:pt x="661" y="316"/>
                    </a:cubicBezTo>
                    <a:cubicBezTo>
                      <a:pt x="661" y="144"/>
                      <a:pt x="504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41"/>
              <p:cNvSpPr/>
              <p:nvPr/>
            </p:nvSpPr>
            <p:spPr>
              <a:xfrm>
                <a:off x="5817850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61" y="532"/>
                      <a:pt x="661" y="345"/>
                    </a:cubicBezTo>
                    <a:cubicBezTo>
                      <a:pt x="661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41"/>
              <p:cNvSpPr/>
              <p:nvPr/>
            </p:nvSpPr>
            <p:spPr>
              <a:xfrm>
                <a:off x="5817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41"/>
              <p:cNvSpPr/>
              <p:nvPr/>
            </p:nvSpPr>
            <p:spPr>
              <a:xfrm>
                <a:off x="58171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41"/>
              <p:cNvSpPr/>
              <p:nvPr/>
            </p:nvSpPr>
            <p:spPr>
              <a:xfrm>
                <a:off x="5816775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41"/>
              <p:cNvSpPr/>
              <p:nvPr/>
            </p:nvSpPr>
            <p:spPr>
              <a:xfrm>
                <a:off x="5816775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8" y="1"/>
                      <a:pt x="1" y="173"/>
                      <a:pt x="1" y="389"/>
                    </a:cubicBezTo>
                    <a:cubicBezTo>
                      <a:pt x="1" y="590"/>
                      <a:pt x="158" y="762"/>
                      <a:pt x="374" y="762"/>
                    </a:cubicBezTo>
                    <a:cubicBezTo>
                      <a:pt x="575" y="762"/>
                      <a:pt x="748" y="590"/>
                      <a:pt x="748" y="389"/>
                    </a:cubicBezTo>
                    <a:cubicBezTo>
                      <a:pt x="748" y="173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41"/>
              <p:cNvSpPr/>
              <p:nvPr/>
            </p:nvSpPr>
            <p:spPr>
              <a:xfrm>
                <a:off x="58164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41"/>
              <p:cNvSpPr/>
              <p:nvPr/>
            </p:nvSpPr>
            <p:spPr>
              <a:xfrm>
                <a:off x="581607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17" y="805"/>
                      <a:pt x="804" y="618"/>
                      <a:pt x="804" y="403"/>
                    </a:cubicBezTo>
                    <a:cubicBezTo>
                      <a:pt x="804" y="187"/>
                      <a:pt x="617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41"/>
              <p:cNvSpPr/>
              <p:nvPr/>
            </p:nvSpPr>
            <p:spPr>
              <a:xfrm>
                <a:off x="5815700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47" y="818"/>
                      <a:pt x="833" y="632"/>
                      <a:pt x="833" y="402"/>
                    </a:cubicBezTo>
                    <a:cubicBezTo>
                      <a:pt x="833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41"/>
              <p:cNvSpPr/>
              <p:nvPr/>
            </p:nvSpPr>
            <p:spPr>
              <a:xfrm>
                <a:off x="58157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7" y="848"/>
                    </a:cubicBezTo>
                    <a:cubicBezTo>
                      <a:pt x="647" y="848"/>
                      <a:pt x="833" y="661"/>
                      <a:pt x="833" y="431"/>
                    </a:cubicBezTo>
                    <a:cubicBezTo>
                      <a:pt x="833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581535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58149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581462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5814625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58142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58139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62" y="978"/>
                      <a:pt x="978" y="762"/>
                      <a:pt x="978" y="489"/>
                    </a:cubicBezTo>
                    <a:cubicBezTo>
                      <a:pt x="978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5813550" y="1982375"/>
                <a:ext cx="208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978" extrusionOk="0">
                    <a:moveTo>
                      <a:pt x="503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33"/>
                      <a:pt x="187" y="934"/>
                      <a:pt x="417" y="978"/>
                    </a:cubicBezTo>
                    <a:cubicBezTo>
                      <a:pt x="561" y="690"/>
                      <a:pt x="704" y="417"/>
                      <a:pt x="833" y="130"/>
                    </a:cubicBezTo>
                    <a:cubicBezTo>
                      <a:pt x="747" y="43"/>
                      <a:pt x="632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5813550" y="2018300"/>
                <a:ext cx="50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32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72" y="100"/>
                      <a:pt x="0" y="244"/>
                      <a:pt x="0" y="402"/>
                    </a:cubicBezTo>
                    <a:lnTo>
                      <a:pt x="0" y="431"/>
                    </a:lnTo>
                    <a:cubicBezTo>
                      <a:pt x="57" y="287"/>
                      <a:pt x="130" y="144"/>
                      <a:pt x="20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5790225" y="1042375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201" y="1"/>
                    </a:moveTo>
                    <a:cubicBezTo>
                      <a:pt x="86" y="1"/>
                      <a:pt x="0" y="87"/>
                      <a:pt x="0" y="202"/>
                    </a:cubicBezTo>
                    <a:cubicBezTo>
                      <a:pt x="0" y="302"/>
                      <a:pt x="86" y="388"/>
                      <a:pt x="201" y="388"/>
                    </a:cubicBezTo>
                    <a:cubicBezTo>
                      <a:pt x="301" y="388"/>
                      <a:pt x="387" y="302"/>
                      <a:pt x="387" y="202"/>
                    </a:cubicBezTo>
                    <a:cubicBezTo>
                      <a:pt x="387" y="87"/>
                      <a:pt x="301" y="1"/>
                      <a:pt x="2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5789850" y="1075750"/>
                <a:ext cx="1045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6" y="1"/>
                    </a:moveTo>
                    <a:cubicBezTo>
                      <a:pt x="101" y="1"/>
                      <a:pt x="0" y="102"/>
                      <a:pt x="0" y="217"/>
                    </a:cubicBezTo>
                    <a:cubicBezTo>
                      <a:pt x="0" y="332"/>
                      <a:pt x="101" y="418"/>
                      <a:pt x="216" y="418"/>
                    </a:cubicBezTo>
                    <a:cubicBezTo>
                      <a:pt x="331" y="418"/>
                      <a:pt x="417" y="332"/>
                      <a:pt x="417" y="217"/>
                    </a:cubicBezTo>
                    <a:cubicBezTo>
                      <a:pt x="417" y="102"/>
                      <a:pt x="331" y="1"/>
                      <a:pt x="2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5789500" y="1109500"/>
                <a:ext cx="1112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32" extrusionOk="0">
                    <a:moveTo>
                      <a:pt x="230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46"/>
                      <a:pt x="100" y="432"/>
                      <a:pt x="230" y="432"/>
                    </a:cubicBezTo>
                    <a:cubicBezTo>
                      <a:pt x="345" y="432"/>
                      <a:pt x="445" y="346"/>
                      <a:pt x="445" y="217"/>
                    </a:cubicBezTo>
                    <a:cubicBezTo>
                      <a:pt x="445" y="102"/>
                      <a:pt x="345" y="1"/>
                      <a:pt x="23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578950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0" y="0"/>
                      <a:pt x="0" y="115"/>
                      <a:pt x="0" y="230"/>
                    </a:cubicBezTo>
                    <a:cubicBezTo>
                      <a:pt x="0" y="359"/>
                      <a:pt x="100" y="460"/>
                      <a:pt x="230" y="460"/>
                    </a:cubicBezTo>
                    <a:cubicBezTo>
                      <a:pt x="345" y="460"/>
                      <a:pt x="460" y="359"/>
                      <a:pt x="460" y="230"/>
                    </a:cubicBezTo>
                    <a:cubicBezTo>
                      <a:pt x="460" y="115"/>
                      <a:pt x="345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5789125" y="1176675"/>
                <a:ext cx="1187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74" extrusionOk="0">
                    <a:moveTo>
                      <a:pt x="245" y="0"/>
                    </a:moveTo>
                    <a:cubicBezTo>
                      <a:pt x="101" y="0"/>
                      <a:pt x="0" y="100"/>
                      <a:pt x="0" y="244"/>
                    </a:cubicBezTo>
                    <a:cubicBezTo>
                      <a:pt x="0" y="374"/>
                      <a:pt x="101" y="474"/>
                      <a:pt x="245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41"/>
              <p:cNvSpPr/>
              <p:nvPr/>
            </p:nvSpPr>
            <p:spPr>
              <a:xfrm>
                <a:off x="57887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1" y="115"/>
                      <a:pt x="1" y="259"/>
                    </a:cubicBezTo>
                    <a:cubicBezTo>
                      <a:pt x="1" y="389"/>
                      <a:pt x="115" y="504"/>
                      <a:pt x="259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41"/>
              <p:cNvSpPr/>
              <p:nvPr/>
            </p:nvSpPr>
            <p:spPr>
              <a:xfrm>
                <a:off x="5788400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74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74" y="517"/>
                    </a:cubicBezTo>
                    <a:cubicBezTo>
                      <a:pt x="418" y="517"/>
                      <a:pt x="533" y="403"/>
                      <a:pt x="533" y="259"/>
                    </a:cubicBezTo>
                    <a:cubicBezTo>
                      <a:pt x="533" y="115"/>
                      <a:pt x="418" y="0"/>
                      <a:pt x="27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57884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4" y="546"/>
                    </a:cubicBezTo>
                    <a:cubicBezTo>
                      <a:pt x="418" y="546"/>
                      <a:pt x="546" y="431"/>
                      <a:pt x="546" y="273"/>
                    </a:cubicBezTo>
                    <a:cubicBezTo>
                      <a:pt x="546" y="129"/>
                      <a:pt x="418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5788050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32" y="560"/>
                      <a:pt x="560" y="432"/>
                      <a:pt x="560" y="288"/>
                    </a:cubicBezTo>
                    <a:cubicBezTo>
                      <a:pt x="560" y="129"/>
                      <a:pt x="432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41"/>
              <p:cNvSpPr/>
              <p:nvPr/>
            </p:nvSpPr>
            <p:spPr>
              <a:xfrm>
                <a:off x="5787675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303" y="590"/>
                    </a:cubicBezTo>
                    <a:cubicBezTo>
                      <a:pt x="461" y="590"/>
                      <a:pt x="590" y="460"/>
                      <a:pt x="590" y="303"/>
                    </a:cubicBezTo>
                    <a:cubicBezTo>
                      <a:pt x="590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41"/>
              <p:cNvSpPr/>
              <p:nvPr/>
            </p:nvSpPr>
            <p:spPr>
              <a:xfrm>
                <a:off x="5787350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4" y="604"/>
                      <a:pt x="617" y="475"/>
                      <a:pt x="617" y="303"/>
                    </a:cubicBezTo>
                    <a:cubicBezTo>
                      <a:pt x="617" y="131"/>
                      <a:pt x="474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41"/>
              <p:cNvSpPr/>
              <p:nvPr/>
            </p:nvSpPr>
            <p:spPr>
              <a:xfrm>
                <a:off x="5787350" y="1411500"/>
                <a:ext cx="154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33" extrusionOk="0">
                    <a:moveTo>
                      <a:pt x="316" y="0"/>
                    </a:moveTo>
                    <a:cubicBezTo>
                      <a:pt x="129" y="0"/>
                      <a:pt x="0" y="144"/>
                      <a:pt x="0" y="316"/>
                    </a:cubicBezTo>
                    <a:cubicBezTo>
                      <a:pt x="0" y="488"/>
                      <a:pt x="129" y="632"/>
                      <a:pt x="316" y="632"/>
                    </a:cubicBezTo>
                    <a:cubicBezTo>
                      <a:pt x="488" y="632"/>
                      <a:pt x="617" y="488"/>
                      <a:pt x="617" y="316"/>
                    </a:cubicBezTo>
                    <a:cubicBezTo>
                      <a:pt x="617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41"/>
              <p:cNvSpPr/>
              <p:nvPr/>
            </p:nvSpPr>
            <p:spPr>
              <a:xfrm>
                <a:off x="57869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41"/>
              <p:cNvSpPr/>
              <p:nvPr/>
            </p:nvSpPr>
            <p:spPr>
              <a:xfrm>
                <a:off x="57866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76"/>
                      <a:pt x="345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41"/>
              <p:cNvSpPr/>
              <p:nvPr/>
            </p:nvSpPr>
            <p:spPr>
              <a:xfrm>
                <a:off x="5786250" y="1512375"/>
                <a:ext cx="176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90" extrusionOk="0">
                    <a:moveTo>
                      <a:pt x="360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60" y="690"/>
                    </a:cubicBezTo>
                    <a:cubicBezTo>
                      <a:pt x="546" y="690"/>
                      <a:pt x="705" y="532"/>
                      <a:pt x="705" y="345"/>
                    </a:cubicBezTo>
                    <a:cubicBezTo>
                      <a:pt x="705" y="159"/>
                      <a:pt x="546" y="0"/>
                      <a:pt x="3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41"/>
              <p:cNvSpPr/>
              <p:nvPr/>
            </p:nvSpPr>
            <p:spPr>
              <a:xfrm>
                <a:off x="5786250" y="1545775"/>
                <a:ext cx="1762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5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46" y="719"/>
                      <a:pt x="705" y="560"/>
                      <a:pt x="705" y="359"/>
                    </a:cubicBezTo>
                    <a:cubicBezTo>
                      <a:pt x="705" y="158"/>
                      <a:pt x="546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41"/>
              <p:cNvSpPr/>
              <p:nvPr/>
            </p:nvSpPr>
            <p:spPr>
              <a:xfrm>
                <a:off x="57859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41"/>
              <p:cNvSpPr/>
              <p:nvPr/>
            </p:nvSpPr>
            <p:spPr>
              <a:xfrm>
                <a:off x="57855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9" y="762"/>
                    </a:cubicBezTo>
                    <a:cubicBezTo>
                      <a:pt x="590" y="762"/>
                      <a:pt x="763" y="590"/>
                      <a:pt x="763" y="389"/>
                    </a:cubicBezTo>
                    <a:cubicBezTo>
                      <a:pt x="763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41"/>
              <p:cNvSpPr/>
              <p:nvPr/>
            </p:nvSpPr>
            <p:spPr>
              <a:xfrm>
                <a:off x="5785175" y="1646650"/>
                <a:ext cx="197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77" extrusionOk="0">
                    <a:moveTo>
                      <a:pt x="403" y="1"/>
                    </a:moveTo>
                    <a:cubicBezTo>
                      <a:pt x="187" y="1"/>
                      <a:pt x="1" y="173"/>
                      <a:pt x="1" y="389"/>
                    </a:cubicBezTo>
                    <a:cubicBezTo>
                      <a:pt x="1" y="604"/>
                      <a:pt x="187" y="776"/>
                      <a:pt x="403" y="776"/>
                    </a:cubicBezTo>
                    <a:cubicBezTo>
                      <a:pt x="618" y="776"/>
                      <a:pt x="790" y="604"/>
                      <a:pt x="790" y="389"/>
                    </a:cubicBezTo>
                    <a:cubicBezTo>
                      <a:pt x="790" y="173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41"/>
              <p:cNvSpPr/>
              <p:nvPr/>
            </p:nvSpPr>
            <p:spPr>
              <a:xfrm>
                <a:off x="5785175" y="1680050"/>
                <a:ext cx="19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8" y="805"/>
                      <a:pt x="790" y="618"/>
                      <a:pt x="790" y="403"/>
                    </a:cubicBezTo>
                    <a:cubicBezTo>
                      <a:pt x="790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41"/>
              <p:cNvSpPr/>
              <p:nvPr/>
            </p:nvSpPr>
            <p:spPr>
              <a:xfrm>
                <a:off x="5784825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32" y="818"/>
                      <a:pt x="819" y="632"/>
                      <a:pt x="819" y="402"/>
                    </a:cubicBezTo>
                    <a:cubicBezTo>
                      <a:pt x="819" y="186"/>
                      <a:pt x="632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41"/>
              <p:cNvSpPr/>
              <p:nvPr/>
            </p:nvSpPr>
            <p:spPr>
              <a:xfrm>
                <a:off x="5784475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1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31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41"/>
              <p:cNvSpPr/>
              <p:nvPr/>
            </p:nvSpPr>
            <p:spPr>
              <a:xfrm>
                <a:off x="5784100" y="1780950"/>
                <a:ext cx="219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62" extrusionOk="0">
                    <a:moveTo>
                      <a:pt x="446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46" y="862"/>
                    </a:cubicBezTo>
                    <a:cubicBezTo>
                      <a:pt x="676" y="862"/>
                      <a:pt x="877" y="661"/>
                      <a:pt x="877" y="431"/>
                    </a:cubicBezTo>
                    <a:cubicBezTo>
                      <a:pt x="877" y="187"/>
                      <a:pt x="676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41"/>
              <p:cNvSpPr/>
              <p:nvPr/>
            </p:nvSpPr>
            <p:spPr>
              <a:xfrm>
                <a:off x="57841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6" y="891"/>
                    </a:cubicBezTo>
                    <a:cubicBezTo>
                      <a:pt x="690" y="891"/>
                      <a:pt x="877" y="690"/>
                      <a:pt x="877" y="445"/>
                    </a:cubicBezTo>
                    <a:cubicBezTo>
                      <a:pt x="877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41"/>
              <p:cNvSpPr/>
              <p:nvPr/>
            </p:nvSpPr>
            <p:spPr>
              <a:xfrm>
                <a:off x="57837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41"/>
              <p:cNvSpPr/>
              <p:nvPr/>
            </p:nvSpPr>
            <p:spPr>
              <a:xfrm>
                <a:off x="57833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7" y="1"/>
                      <a:pt x="1" y="217"/>
                      <a:pt x="1" y="460"/>
                    </a:cubicBezTo>
                    <a:cubicBezTo>
                      <a:pt x="1" y="719"/>
                      <a:pt x="217" y="935"/>
                      <a:pt x="475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41"/>
              <p:cNvSpPr/>
              <p:nvPr/>
            </p:nvSpPr>
            <p:spPr>
              <a:xfrm>
                <a:off x="5783025" y="1915225"/>
                <a:ext cx="240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49" extrusionOk="0">
                    <a:moveTo>
                      <a:pt x="489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89" y="949"/>
                    </a:cubicBezTo>
                    <a:cubicBezTo>
                      <a:pt x="748" y="949"/>
                      <a:pt x="962" y="734"/>
                      <a:pt x="962" y="475"/>
                    </a:cubicBezTo>
                    <a:cubicBezTo>
                      <a:pt x="962" y="202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41"/>
              <p:cNvSpPr/>
              <p:nvPr/>
            </p:nvSpPr>
            <p:spPr>
              <a:xfrm>
                <a:off x="5783025" y="1948625"/>
                <a:ext cx="240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48" y="978"/>
                      <a:pt x="962" y="762"/>
                      <a:pt x="962" y="489"/>
                    </a:cubicBezTo>
                    <a:cubicBezTo>
                      <a:pt x="962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41"/>
              <p:cNvSpPr/>
              <p:nvPr/>
            </p:nvSpPr>
            <p:spPr>
              <a:xfrm>
                <a:off x="5782650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504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41"/>
              <p:cNvSpPr/>
              <p:nvPr/>
            </p:nvSpPr>
            <p:spPr>
              <a:xfrm>
                <a:off x="5782325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89" y="1020"/>
                      <a:pt x="1019" y="791"/>
                      <a:pt x="1019" y="503"/>
                    </a:cubicBezTo>
                    <a:cubicBezTo>
                      <a:pt x="1019" y="230"/>
                      <a:pt x="789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41"/>
              <p:cNvSpPr/>
              <p:nvPr/>
            </p:nvSpPr>
            <p:spPr>
              <a:xfrm>
                <a:off x="5782325" y="2049525"/>
                <a:ext cx="20125" cy="24075"/>
              </a:xfrm>
              <a:custGeom>
                <a:avLst/>
                <a:gdLst/>
                <a:ahLst/>
                <a:cxnLst/>
                <a:rect l="l" t="t" r="r" b="b"/>
                <a:pathLst>
                  <a:path w="805" h="963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704"/>
                      <a:pt x="100" y="877"/>
                      <a:pt x="259" y="963"/>
                    </a:cubicBezTo>
                    <a:cubicBezTo>
                      <a:pt x="460" y="689"/>
                      <a:pt x="646" y="388"/>
                      <a:pt x="804" y="86"/>
                    </a:cubicBezTo>
                    <a:cubicBezTo>
                      <a:pt x="718" y="29"/>
                      <a:pt x="617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1"/>
              <p:cNvSpPr/>
              <p:nvPr/>
            </p:nvSpPr>
            <p:spPr>
              <a:xfrm>
                <a:off x="5758950" y="1075750"/>
                <a:ext cx="104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8" extrusionOk="0">
                    <a:moveTo>
                      <a:pt x="202" y="1"/>
                    </a:moveTo>
                    <a:cubicBezTo>
                      <a:pt x="87" y="1"/>
                      <a:pt x="1" y="102"/>
                      <a:pt x="1" y="217"/>
                    </a:cubicBezTo>
                    <a:cubicBezTo>
                      <a:pt x="1" y="332"/>
                      <a:pt x="87" y="418"/>
                      <a:pt x="202" y="418"/>
                    </a:cubicBezTo>
                    <a:cubicBezTo>
                      <a:pt x="317" y="418"/>
                      <a:pt x="418" y="332"/>
                      <a:pt x="418" y="217"/>
                    </a:cubicBezTo>
                    <a:cubicBezTo>
                      <a:pt x="418" y="102"/>
                      <a:pt x="317" y="1"/>
                      <a:pt x="2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41"/>
              <p:cNvSpPr/>
              <p:nvPr/>
            </p:nvSpPr>
            <p:spPr>
              <a:xfrm>
                <a:off x="5758625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5" y="1"/>
                    </a:moveTo>
                    <a:cubicBezTo>
                      <a:pt x="100" y="1"/>
                      <a:pt x="0" y="102"/>
                      <a:pt x="0" y="217"/>
                    </a:cubicBezTo>
                    <a:cubicBezTo>
                      <a:pt x="0" y="346"/>
                      <a:pt x="100" y="432"/>
                      <a:pt x="215" y="432"/>
                    </a:cubicBezTo>
                    <a:cubicBezTo>
                      <a:pt x="345" y="432"/>
                      <a:pt x="431" y="346"/>
                      <a:pt x="431" y="217"/>
                    </a:cubicBezTo>
                    <a:cubicBezTo>
                      <a:pt x="431" y="102"/>
                      <a:pt x="345" y="1"/>
                      <a:pt x="21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41"/>
              <p:cNvSpPr/>
              <p:nvPr/>
            </p:nvSpPr>
            <p:spPr>
              <a:xfrm>
                <a:off x="575825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01" y="0"/>
                      <a:pt x="0" y="115"/>
                      <a:pt x="0" y="230"/>
                    </a:cubicBezTo>
                    <a:cubicBezTo>
                      <a:pt x="0" y="359"/>
                      <a:pt x="101" y="460"/>
                      <a:pt x="230" y="460"/>
                    </a:cubicBezTo>
                    <a:cubicBezTo>
                      <a:pt x="360" y="460"/>
                      <a:pt x="460" y="359"/>
                      <a:pt x="460" y="230"/>
                    </a:cubicBezTo>
                    <a:cubicBezTo>
                      <a:pt x="460" y="115"/>
                      <a:pt x="360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41"/>
              <p:cNvSpPr/>
              <p:nvPr/>
            </p:nvSpPr>
            <p:spPr>
              <a:xfrm>
                <a:off x="57579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4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4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41"/>
              <p:cNvSpPr/>
              <p:nvPr/>
            </p:nvSpPr>
            <p:spPr>
              <a:xfrm>
                <a:off x="5757900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44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4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41"/>
              <p:cNvSpPr/>
              <p:nvPr/>
            </p:nvSpPr>
            <p:spPr>
              <a:xfrm>
                <a:off x="57575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41"/>
              <p:cNvSpPr/>
              <p:nvPr/>
            </p:nvSpPr>
            <p:spPr>
              <a:xfrm>
                <a:off x="5757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29" y="1"/>
                      <a:pt x="1" y="129"/>
                      <a:pt x="1" y="273"/>
                    </a:cubicBezTo>
                    <a:cubicBezTo>
                      <a:pt x="1" y="431"/>
                      <a:pt x="129" y="546"/>
                      <a:pt x="273" y="546"/>
                    </a:cubicBezTo>
                    <a:cubicBezTo>
                      <a:pt x="432" y="546"/>
                      <a:pt x="546" y="431"/>
                      <a:pt x="546" y="273"/>
                    </a:cubicBezTo>
                    <a:cubicBezTo>
                      <a:pt x="546" y="129"/>
                      <a:pt x="432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41"/>
              <p:cNvSpPr/>
              <p:nvPr/>
            </p:nvSpPr>
            <p:spPr>
              <a:xfrm>
                <a:off x="5756800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31" y="1"/>
                      <a:pt x="1" y="129"/>
                      <a:pt x="1" y="288"/>
                    </a:cubicBezTo>
                    <a:cubicBezTo>
                      <a:pt x="1" y="432"/>
                      <a:pt x="131" y="560"/>
                      <a:pt x="288" y="560"/>
                    </a:cubicBezTo>
                    <a:cubicBezTo>
                      <a:pt x="447" y="560"/>
                      <a:pt x="575" y="432"/>
                      <a:pt x="575" y="288"/>
                    </a:cubicBezTo>
                    <a:cubicBezTo>
                      <a:pt x="575" y="129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41"/>
              <p:cNvSpPr/>
              <p:nvPr/>
            </p:nvSpPr>
            <p:spPr>
              <a:xfrm>
                <a:off x="5756800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288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288" y="590"/>
                    </a:cubicBezTo>
                    <a:cubicBezTo>
                      <a:pt x="447" y="590"/>
                      <a:pt x="590" y="460"/>
                      <a:pt x="590" y="303"/>
                    </a:cubicBezTo>
                    <a:cubicBezTo>
                      <a:pt x="590" y="131"/>
                      <a:pt x="447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41"/>
              <p:cNvSpPr/>
              <p:nvPr/>
            </p:nvSpPr>
            <p:spPr>
              <a:xfrm>
                <a:off x="57564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41"/>
              <p:cNvSpPr/>
              <p:nvPr/>
            </p:nvSpPr>
            <p:spPr>
              <a:xfrm>
                <a:off x="5756100" y="1411500"/>
                <a:ext cx="158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41"/>
              <p:cNvSpPr/>
              <p:nvPr/>
            </p:nvSpPr>
            <p:spPr>
              <a:xfrm>
                <a:off x="5755750" y="1445250"/>
                <a:ext cx="165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46" extrusionOk="0">
                    <a:moveTo>
                      <a:pt x="330" y="0"/>
                    </a:moveTo>
                    <a:cubicBezTo>
                      <a:pt x="158" y="0"/>
                      <a:pt x="0" y="144"/>
                      <a:pt x="0" y="316"/>
                    </a:cubicBezTo>
                    <a:cubicBezTo>
                      <a:pt x="0" y="502"/>
                      <a:pt x="158" y="646"/>
                      <a:pt x="330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41"/>
              <p:cNvSpPr/>
              <p:nvPr/>
            </p:nvSpPr>
            <p:spPr>
              <a:xfrm>
                <a:off x="5755750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41"/>
              <p:cNvSpPr/>
              <p:nvPr/>
            </p:nvSpPr>
            <p:spPr>
              <a:xfrm>
                <a:off x="57553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41"/>
              <p:cNvSpPr/>
              <p:nvPr/>
            </p:nvSpPr>
            <p:spPr>
              <a:xfrm>
                <a:off x="5755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41"/>
              <p:cNvSpPr/>
              <p:nvPr/>
            </p:nvSpPr>
            <p:spPr>
              <a:xfrm>
                <a:off x="575502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59" y="732"/>
                    </a:cubicBezTo>
                    <a:cubicBezTo>
                      <a:pt x="560" y="732"/>
                      <a:pt x="732" y="575"/>
                      <a:pt x="732" y="359"/>
                    </a:cubicBezTo>
                    <a:cubicBezTo>
                      <a:pt x="732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41"/>
              <p:cNvSpPr/>
              <p:nvPr/>
            </p:nvSpPr>
            <p:spPr>
              <a:xfrm>
                <a:off x="5754650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41"/>
              <p:cNvSpPr/>
              <p:nvPr/>
            </p:nvSpPr>
            <p:spPr>
              <a:xfrm>
                <a:off x="57543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41"/>
              <p:cNvSpPr/>
              <p:nvPr/>
            </p:nvSpPr>
            <p:spPr>
              <a:xfrm>
                <a:off x="5753925" y="1680050"/>
                <a:ext cx="201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403" y="1"/>
                    </a:moveTo>
                    <a:cubicBezTo>
                      <a:pt x="188" y="1"/>
                      <a:pt x="1" y="187"/>
                      <a:pt x="1" y="403"/>
                    </a:cubicBezTo>
                    <a:cubicBezTo>
                      <a:pt x="1" y="618"/>
                      <a:pt x="188" y="805"/>
                      <a:pt x="403" y="805"/>
                    </a:cubicBezTo>
                    <a:cubicBezTo>
                      <a:pt x="633" y="805"/>
                      <a:pt x="805" y="618"/>
                      <a:pt x="805" y="403"/>
                    </a:cubicBezTo>
                    <a:cubicBezTo>
                      <a:pt x="805" y="187"/>
                      <a:pt x="633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41"/>
              <p:cNvSpPr/>
              <p:nvPr/>
            </p:nvSpPr>
            <p:spPr>
              <a:xfrm>
                <a:off x="5753925" y="1713825"/>
                <a:ext cx="205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9" extrusionOk="0">
                    <a:moveTo>
                      <a:pt x="403" y="0"/>
                    </a:moveTo>
                    <a:cubicBezTo>
                      <a:pt x="173" y="0"/>
                      <a:pt x="1" y="186"/>
                      <a:pt x="1" y="402"/>
                    </a:cubicBezTo>
                    <a:cubicBezTo>
                      <a:pt x="1" y="632"/>
                      <a:pt x="173" y="818"/>
                      <a:pt x="403" y="818"/>
                    </a:cubicBezTo>
                    <a:cubicBezTo>
                      <a:pt x="633" y="818"/>
                      <a:pt x="820" y="632"/>
                      <a:pt x="820" y="402"/>
                    </a:cubicBezTo>
                    <a:cubicBezTo>
                      <a:pt x="820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41"/>
              <p:cNvSpPr/>
              <p:nvPr/>
            </p:nvSpPr>
            <p:spPr>
              <a:xfrm>
                <a:off x="57536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6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16" y="848"/>
                    </a:cubicBezTo>
                    <a:cubicBezTo>
                      <a:pt x="646" y="848"/>
                      <a:pt x="833" y="661"/>
                      <a:pt x="833" y="431"/>
                    </a:cubicBezTo>
                    <a:cubicBezTo>
                      <a:pt x="833" y="187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41"/>
              <p:cNvSpPr/>
              <p:nvPr/>
            </p:nvSpPr>
            <p:spPr>
              <a:xfrm>
                <a:off x="57532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41"/>
              <p:cNvSpPr/>
              <p:nvPr/>
            </p:nvSpPr>
            <p:spPr>
              <a:xfrm>
                <a:off x="57528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41"/>
              <p:cNvSpPr/>
              <p:nvPr/>
            </p:nvSpPr>
            <p:spPr>
              <a:xfrm>
                <a:off x="575287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5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41"/>
              <p:cNvSpPr/>
              <p:nvPr/>
            </p:nvSpPr>
            <p:spPr>
              <a:xfrm>
                <a:off x="57525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41"/>
              <p:cNvSpPr/>
              <p:nvPr/>
            </p:nvSpPr>
            <p:spPr>
              <a:xfrm>
                <a:off x="5752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" y="202"/>
                      <a:pt x="1" y="475"/>
                    </a:cubicBezTo>
                    <a:cubicBezTo>
                      <a:pt x="1" y="734"/>
                      <a:pt x="215" y="949"/>
                      <a:pt x="474" y="949"/>
                    </a:cubicBezTo>
                    <a:cubicBezTo>
                      <a:pt x="733" y="949"/>
                      <a:pt x="949" y="734"/>
                      <a:pt x="949" y="475"/>
                    </a:cubicBezTo>
                    <a:cubicBezTo>
                      <a:pt x="949" y="202"/>
                      <a:pt x="733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41"/>
              <p:cNvSpPr/>
              <p:nvPr/>
            </p:nvSpPr>
            <p:spPr>
              <a:xfrm>
                <a:off x="57517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41"/>
              <p:cNvSpPr/>
              <p:nvPr/>
            </p:nvSpPr>
            <p:spPr>
              <a:xfrm>
                <a:off x="5751775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41"/>
              <p:cNvSpPr/>
              <p:nvPr/>
            </p:nvSpPr>
            <p:spPr>
              <a:xfrm>
                <a:off x="5751425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90" y="1020"/>
                      <a:pt x="1006" y="791"/>
                      <a:pt x="1006" y="503"/>
                    </a:cubicBezTo>
                    <a:cubicBezTo>
                      <a:pt x="1006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41"/>
              <p:cNvSpPr/>
              <p:nvPr/>
            </p:nvSpPr>
            <p:spPr>
              <a:xfrm>
                <a:off x="5751050" y="2049525"/>
                <a:ext cx="259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41"/>
              <p:cNvSpPr/>
              <p:nvPr/>
            </p:nvSpPr>
            <p:spPr>
              <a:xfrm>
                <a:off x="5750725" y="2082925"/>
                <a:ext cx="24775" cy="2477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1" extrusionOk="0">
                    <a:moveTo>
                      <a:pt x="531" y="0"/>
                    </a:moveTo>
                    <a:cubicBezTo>
                      <a:pt x="244" y="0"/>
                      <a:pt x="0" y="244"/>
                      <a:pt x="0" y="531"/>
                    </a:cubicBezTo>
                    <a:cubicBezTo>
                      <a:pt x="0" y="732"/>
                      <a:pt x="115" y="905"/>
                      <a:pt x="287" y="991"/>
                    </a:cubicBezTo>
                    <a:cubicBezTo>
                      <a:pt x="531" y="761"/>
                      <a:pt x="776" y="531"/>
                      <a:pt x="991" y="273"/>
                    </a:cubicBezTo>
                    <a:cubicBezTo>
                      <a:pt x="904" y="115"/>
                      <a:pt x="732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41"/>
              <p:cNvSpPr/>
              <p:nvPr/>
            </p:nvSpPr>
            <p:spPr>
              <a:xfrm>
                <a:off x="5728450" y="1076125"/>
                <a:ext cx="97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403" extrusionOk="0">
                    <a:moveTo>
                      <a:pt x="259" y="1"/>
                    </a:moveTo>
                    <a:lnTo>
                      <a:pt x="101" y="158"/>
                    </a:lnTo>
                    <a:cubicBezTo>
                      <a:pt x="72" y="202"/>
                      <a:pt x="29" y="244"/>
                      <a:pt x="1" y="288"/>
                    </a:cubicBezTo>
                    <a:cubicBezTo>
                      <a:pt x="29" y="359"/>
                      <a:pt x="101" y="403"/>
                      <a:pt x="187" y="403"/>
                    </a:cubicBezTo>
                    <a:cubicBezTo>
                      <a:pt x="302" y="403"/>
                      <a:pt x="388" y="317"/>
                      <a:pt x="388" y="202"/>
                    </a:cubicBezTo>
                    <a:cubicBezTo>
                      <a:pt x="388" y="116"/>
                      <a:pt x="330" y="30"/>
                      <a:pt x="2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41"/>
              <p:cNvSpPr/>
              <p:nvPr/>
            </p:nvSpPr>
            <p:spPr>
              <a:xfrm>
                <a:off x="5727750" y="1109500"/>
                <a:ext cx="107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2" extrusionOk="0">
                    <a:moveTo>
                      <a:pt x="215" y="1"/>
                    </a:moveTo>
                    <a:cubicBezTo>
                      <a:pt x="86" y="1"/>
                      <a:pt x="0" y="102"/>
                      <a:pt x="0" y="217"/>
                    </a:cubicBezTo>
                    <a:cubicBezTo>
                      <a:pt x="0" y="346"/>
                      <a:pt x="86" y="432"/>
                      <a:pt x="215" y="432"/>
                    </a:cubicBezTo>
                    <a:cubicBezTo>
                      <a:pt x="330" y="432"/>
                      <a:pt x="431" y="346"/>
                      <a:pt x="431" y="217"/>
                    </a:cubicBezTo>
                    <a:cubicBezTo>
                      <a:pt x="431" y="102"/>
                      <a:pt x="330" y="1"/>
                      <a:pt x="21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1"/>
              <p:cNvSpPr/>
              <p:nvPr/>
            </p:nvSpPr>
            <p:spPr>
              <a:xfrm>
                <a:off x="5727750" y="1142925"/>
                <a:ext cx="111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460" extrusionOk="0">
                    <a:moveTo>
                      <a:pt x="215" y="0"/>
                    </a:moveTo>
                    <a:cubicBezTo>
                      <a:pt x="115" y="0"/>
                      <a:pt x="43" y="58"/>
                      <a:pt x="0" y="144"/>
                    </a:cubicBezTo>
                    <a:cubicBezTo>
                      <a:pt x="14" y="230"/>
                      <a:pt x="43" y="316"/>
                      <a:pt x="57" y="402"/>
                    </a:cubicBezTo>
                    <a:cubicBezTo>
                      <a:pt x="100" y="445"/>
                      <a:pt x="144" y="460"/>
                      <a:pt x="215" y="460"/>
                    </a:cubicBezTo>
                    <a:cubicBezTo>
                      <a:pt x="345" y="460"/>
                      <a:pt x="445" y="359"/>
                      <a:pt x="445" y="230"/>
                    </a:cubicBezTo>
                    <a:cubicBezTo>
                      <a:pt x="445" y="115"/>
                      <a:pt x="345" y="0"/>
                      <a:pt x="21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41"/>
              <p:cNvSpPr/>
              <p:nvPr/>
            </p:nvSpPr>
            <p:spPr>
              <a:xfrm>
                <a:off x="5727025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4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4" y="474"/>
                    </a:cubicBezTo>
                    <a:cubicBezTo>
                      <a:pt x="374" y="474"/>
                      <a:pt x="489" y="374"/>
                      <a:pt x="489" y="244"/>
                    </a:cubicBezTo>
                    <a:cubicBezTo>
                      <a:pt x="489" y="100"/>
                      <a:pt x="374" y="0"/>
                      <a:pt x="24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41"/>
              <p:cNvSpPr/>
              <p:nvPr/>
            </p:nvSpPr>
            <p:spPr>
              <a:xfrm>
                <a:off x="572665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9" y="504"/>
                      <a:pt x="504" y="389"/>
                      <a:pt x="504" y="259"/>
                    </a:cubicBezTo>
                    <a:cubicBezTo>
                      <a:pt x="504" y="115"/>
                      <a:pt x="389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41"/>
              <p:cNvSpPr/>
              <p:nvPr/>
            </p:nvSpPr>
            <p:spPr>
              <a:xfrm>
                <a:off x="57266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41"/>
              <p:cNvSpPr/>
              <p:nvPr/>
            </p:nvSpPr>
            <p:spPr>
              <a:xfrm>
                <a:off x="572630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3" y="1"/>
                    </a:moveTo>
                    <a:cubicBezTo>
                      <a:pt x="115" y="1"/>
                      <a:pt x="1" y="129"/>
                      <a:pt x="1" y="273"/>
                    </a:cubicBezTo>
                    <a:cubicBezTo>
                      <a:pt x="1" y="431"/>
                      <a:pt x="115" y="546"/>
                      <a:pt x="273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41"/>
              <p:cNvSpPr/>
              <p:nvPr/>
            </p:nvSpPr>
            <p:spPr>
              <a:xfrm>
                <a:off x="5725925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46" y="560"/>
                      <a:pt x="561" y="432"/>
                      <a:pt x="561" y="288"/>
                    </a:cubicBezTo>
                    <a:cubicBezTo>
                      <a:pt x="561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41"/>
              <p:cNvSpPr/>
              <p:nvPr/>
            </p:nvSpPr>
            <p:spPr>
              <a:xfrm>
                <a:off x="5725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60"/>
                      <a:pt x="130" y="590"/>
                      <a:pt x="302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41"/>
              <p:cNvSpPr/>
              <p:nvPr/>
            </p:nvSpPr>
            <p:spPr>
              <a:xfrm>
                <a:off x="5725575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2" y="604"/>
                    </a:cubicBezTo>
                    <a:cubicBezTo>
                      <a:pt x="460" y="604"/>
                      <a:pt x="604" y="475"/>
                      <a:pt x="604" y="303"/>
                    </a:cubicBezTo>
                    <a:cubicBezTo>
                      <a:pt x="604" y="131"/>
                      <a:pt x="460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41"/>
              <p:cNvSpPr/>
              <p:nvPr/>
            </p:nvSpPr>
            <p:spPr>
              <a:xfrm>
                <a:off x="57252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41"/>
              <p:cNvSpPr/>
              <p:nvPr/>
            </p:nvSpPr>
            <p:spPr>
              <a:xfrm>
                <a:off x="5724875" y="1445250"/>
                <a:ext cx="161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6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2" y="646"/>
                      <a:pt x="646" y="502"/>
                      <a:pt x="646" y="316"/>
                    </a:cubicBezTo>
                    <a:cubicBezTo>
                      <a:pt x="646" y="144"/>
                      <a:pt x="502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41"/>
              <p:cNvSpPr/>
              <p:nvPr/>
            </p:nvSpPr>
            <p:spPr>
              <a:xfrm>
                <a:off x="5724500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76"/>
                      <a:pt x="345" y="676"/>
                    </a:cubicBezTo>
                    <a:cubicBezTo>
                      <a:pt x="532" y="676"/>
                      <a:pt x="676" y="532"/>
                      <a:pt x="676" y="345"/>
                    </a:cubicBezTo>
                    <a:cubicBezTo>
                      <a:pt x="676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41"/>
              <p:cNvSpPr/>
              <p:nvPr/>
            </p:nvSpPr>
            <p:spPr>
              <a:xfrm>
                <a:off x="57245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41"/>
              <p:cNvSpPr/>
              <p:nvPr/>
            </p:nvSpPr>
            <p:spPr>
              <a:xfrm>
                <a:off x="572415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41"/>
              <p:cNvSpPr/>
              <p:nvPr/>
            </p:nvSpPr>
            <p:spPr>
              <a:xfrm>
                <a:off x="57237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41"/>
              <p:cNvSpPr/>
              <p:nvPr/>
            </p:nvSpPr>
            <p:spPr>
              <a:xfrm>
                <a:off x="5723425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8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41"/>
              <p:cNvSpPr/>
              <p:nvPr/>
            </p:nvSpPr>
            <p:spPr>
              <a:xfrm>
                <a:off x="572342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41"/>
              <p:cNvSpPr/>
              <p:nvPr/>
            </p:nvSpPr>
            <p:spPr>
              <a:xfrm>
                <a:off x="57230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9" y="805"/>
                      <a:pt x="805" y="618"/>
                      <a:pt x="805" y="403"/>
                    </a:cubicBezTo>
                    <a:cubicBezTo>
                      <a:pt x="805" y="187"/>
                      <a:pt x="619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41"/>
              <p:cNvSpPr/>
              <p:nvPr/>
            </p:nvSpPr>
            <p:spPr>
              <a:xfrm>
                <a:off x="572270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7" y="818"/>
                      <a:pt x="819" y="632"/>
                      <a:pt x="819" y="402"/>
                    </a:cubicBezTo>
                    <a:cubicBezTo>
                      <a:pt x="819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41"/>
              <p:cNvSpPr/>
              <p:nvPr/>
            </p:nvSpPr>
            <p:spPr>
              <a:xfrm>
                <a:off x="5722325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2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48"/>
                      <a:pt x="432" y="848"/>
                    </a:cubicBezTo>
                    <a:cubicBezTo>
                      <a:pt x="662" y="848"/>
                      <a:pt x="849" y="661"/>
                      <a:pt x="849" y="431"/>
                    </a:cubicBezTo>
                    <a:cubicBezTo>
                      <a:pt x="849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41"/>
              <p:cNvSpPr/>
              <p:nvPr/>
            </p:nvSpPr>
            <p:spPr>
              <a:xfrm>
                <a:off x="57223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2" y="862"/>
                    </a:cubicBezTo>
                    <a:cubicBezTo>
                      <a:pt x="662" y="862"/>
                      <a:pt x="863" y="661"/>
                      <a:pt x="863" y="431"/>
                    </a:cubicBezTo>
                    <a:cubicBezTo>
                      <a:pt x="863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41"/>
              <p:cNvSpPr/>
              <p:nvPr/>
            </p:nvSpPr>
            <p:spPr>
              <a:xfrm>
                <a:off x="5722000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41"/>
              <p:cNvSpPr/>
              <p:nvPr/>
            </p:nvSpPr>
            <p:spPr>
              <a:xfrm>
                <a:off x="5721625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41"/>
              <p:cNvSpPr/>
              <p:nvPr/>
            </p:nvSpPr>
            <p:spPr>
              <a:xfrm>
                <a:off x="57212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74" y="935"/>
                    </a:cubicBezTo>
                    <a:cubicBezTo>
                      <a:pt x="732" y="935"/>
                      <a:pt x="933" y="719"/>
                      <a:pt x="933" y="460"/>
                    </a:cubicBezTo>
                    <a:cubicBezTo>
                      <a:pt x="933" y="217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41"/>
              <p:cNvSpPr/>
              <p:nvPr/>
            </p:nvSpPr>
            <p:spPr>
              <a:xfrm>
                <a:off x="572127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0" y="202"/>
                      <a:pt x="0" y="475"/>
                    </a:cubicBezTo>
                    <a:cubicBezTo>
                      <a:pt x="0" y="734"/>
                      <a:pt x="215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41"/>
              <p:cNvSpPr/>
              <p:nvPr/>
            </p:nvSpPr>
            <p:spPr>
              <a:xfrm>
                <a:off x="57209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47" y="978"/>
                      <a:pt x="977" y="762"/>
                      <a:pt x="977" y="489"/>
                    </a:cubicBezTo>
                    <a:cubicBezTo>
                      <a:pt x="977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41"/>
              <p:cNvSpPr/>
              <p:nvPr/>
            </p:nvSpPr>
            <p:spPr>
              <a:xfrm>
                <a:off x="57205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3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3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41"/>
              <p:cNvSpPr/>
              <p:nvPr/>
            </p:nvSpPr>
            <p:spPr>
              <a:xfrm>
                <a:off x="5720550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16" y="0"/>
                      <a:pt x="1" y="230"/>
                      <a:pt x="1" y="503"/>
                    </a:cubicBezTo>
                    <a:cubicBezTo>
                      <a:pt x="1" y="791"/>
                      <a:pt x="216" y="1020"/>
                      <a:pt x="503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41"/>
              <p:cNvSpPr/>
              <p:nvPr/>
            </p:nvSpPr>
            <p:spPr>
              <a:xfrm>
                <a:off x="57201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41"/>
              <p:cNvSpPr/>
              <p:nvPr/>
            </p:nvSpPr>
            <p:spPr>
              <a:xfrm>
                <a:off x="5719850" y="2082925"/>
                <a:ext cx="26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4" extrusionOk="0">
                    <a:moveTo>
                      <a:pt x="531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1" y="1063"/>
                    </a:cubicBezTo>
                    <a:cubicBezTo>
                      <a:pt x="818" y="1063"/>
                      <a:pt x="1063" y="818"/>
                      <a:pt x="1063" y="531"/>
                    </a:cubicBezTo>
                    <a:cubicBezTo>
                      <a:pt x="1063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41"/>
              <p:cNvSpPr/>
              <p:nvPr/>
            </p:nvSpPr>
            <p:spPr>
              <a:xfrm>
                <a:off x="5719475" y="2116675"/>
                <a:ext cx="233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819" extrusionOk="0">
                    <a:moveTo>
                      <a:pt x="546" y="0"/>
                    </a:moveTo>
                    <a:cubicBezTo>
                      <a:pt x="245" y="0"/>
                      <a:pt x="0" y="230"/>
                      <a:pt x="0" y="531"/>
                    </a:cubicBezTo>
                    <a:cubicBezTo>
                      <a:pt x="0" y="632"/>
                      <a:pt x="29" y="732"/>
                      <a:pt x="86" y="818"/>
                    </a:cubicBezTo>
                    <a:cubicBezTo>
                      <a:pt x="374" y="617"/>
                      <a:pt x="661" y="403"/>
                      <a:pt x="934" y="173"/>
                    </a:cubicBezTo>
                    <a:cubicBezTo>
                      <a:pt x="848" y="58"/>
                      <a:pt x="704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41"/>
              <p:cNvSpPr/>
              <p:nvPr/>
            </p:nvSpPr>
            <p:spPr>
              <a:xfrm>
                <a:off x="5696475" y="1109500"/>
                <a:ext cx="11175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46" y="432"/>
                      <a:pt x="447" y="346"/>
                      <a:pt x="447" y="217"/>
                    </a:cubicBezTo>
                    <a:cubicBezTo>
                      <a:pt x="447" y="202"/>
                      <a:pt x="432" y="202"/>
                      <a:pt x="432" y="188"/>
                    </a:cubicBezTo>
                    <a:cubicBezTo>
                      <a:pt x="418" y="145"/>
                      <a:pt x="389" y="102"/>
                      <a:pt x="374" y="58"/>
                    </a:cubicBezTo>
                    <a:cubicBezTo>
                      <a:pt x="332" y="30"/>
                      <a:pt x="274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41"/>
              <p:cNvSpPr/>
              <p:nvPr/>
            </p:nvSpPr>
            <p:spPr>
              <a:xfrm>
                <a:off x="5696150" y="1142925"/>
                <a:ext cx="11500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60" extrusionOk="0">
                    <a:moveTo>
                      <a:pt x="230" y="0"/>
                    </a:moveTo>
                    <a:cubicBezTo>
                      <a:pt x="115" y="0"/>
                      <a:pt x="0" y="115"/>
                      <a:pt x="0" y="230"/>
                    </a:cubicBezTo>
                    <a:cubicBezTo>
                      <a:pt x="0" y="359"/>
                      <a:pt x="115" y="460"/>
                      <a:pt x="230" y="460"/>
                    </a:cubicBezTo>
                    <a:cubicBezTo>
                      <a:pt x="359" y="460"/>
                      <a:pt x="460" y="359"/>
                      <a:pt x="460" y="230"/>
                    </a:cubicBezTo>
                    <a:cubicBezTo>
                      <a:pt x="460" y="115"/>
                      <a:pt x="359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41"/>
              <p:cNvSpPr/>
              <p:nvPr/>
            </p:nvSpPr>
            <p:spPr>
              <a:xfrm>
                <a:off x="5696150" y="1176675"/>
                <a:ext cx="118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74" extrusionOk="0">
                    <a:moveTo>
                      <a:pt x="230" y="0"/>
                    </a:moveTo>
                    <a:cubicBezTo>
                      <a:pt x="100" y="0"/>
                      <a:pt x="0" y="100"/>
                      <a:pt x="0" y="244"/>
                    </a:cubicBezTo>
                    <a:cubicBezTo>
                      <a:pt x="0" y="374"/>
                      <a:pt x="100" y="474"/>
                      <a:pt x="230" y="474"/>
                    </a:cubicBezTo>
                    <a:cubicBezTo>
                      <a:pt x="374" y="474"/>
                      <a:pt x="474" y="374"/>
                      <a:pt x="474" y="244"/>
                    </a:cubicBezTo>
                    <a:cubicBezTo>
                      <a:pt x="474" y="100"/>
                      <a:pt x="374" y="0"/>
                      <a:pt x="2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41"/>
              <p:cNvSpPr/>
              <p:nvPr/>
            </p:nvSpPr>
            <p:spPr>
              <a:xfrm>
                <a:off x="56957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45" y="504"/>
                    </a:cubicBezTo>
                    <a:cubicBezTo>
                      <a:pt x="389" y="504"/>
                      <a:pt x="503" y="389"/>
                      <a:pt x="503" y="259"/>
                    </a:cubicBezTo>
                    <a:cubicBezTo>
                      <a:pt x="503" y="115"/>
                      <a:pt x="389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41"/>
              <p:cNvSpPr/>
              <p:nvPr/>
            </p:nvSpPr>
            <p:spPr>
              <a:xfrm>
                <a:off x="5695425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3" y="517"/>
                      <a:pt x="531" y="403"/>
                      <a:pt x="531" y="259"/>
                    </a:cubicBezTo>
                    <a:cubicBezTo>
                      <a:pt x="531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41"/>
              <p:cNvSpPr/>
              <p:nvPr/>
            </p:nvSpPr>
            <p:spPr>
              <a:xfrm>
                <a:off x="5695050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41"/>
              <p:cNvSpPr/>
              <p:nvPr/>
            </p:nvSpPr>
            <p:spPr>
              <a:xfrm>
                <a:off x="5695050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74" y="560"/>
                    </a:cubicBezTo>
                    <a:cubicBezTo>
                      <a:pt x="431" y="560"/>
                      <a:pt x="561" y="432"/>
                      <a:pt x="561" y="288"/>
                    </a:cubicBezTo>
                    <a:cubicBezTo>
                      <a:pt x="561" y="129"/>
                      <a:pt x="431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41"/>
              <p:cNvSpPr/>
              <p:nvPr/>
            </p:nvSpPr>
            <p:spPr>
              <a:xfrm>
                <a:off x="5694700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41"/>
              <p:cNvSpPr/>
              <p:nvPr/>
            </p:nvSpPr>
            <p:spPr>
              <a:xfrm>
                <a:off x="56943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03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03" y="604"/>
                    </a:cubicBezTo>
                    <a:cubicBezTo>
                      <a:pt x="475" y="604"/>
                      <a:pt x="619" y="475"/>
                      <a:pt x="619" y="303"/>
                    </a:cubicBezTo>
                    <a:cubicBezTo>
                      <a:pt x="619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41"/>
              <p:cNvSpPr/>
              <p:nvPr/>
            </p:nvSpPr>
            <p:spPr>
              <a:xfrm>
                <a:off x="5693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503" y="632"/>
                      <a:pt x="633" y="488"/>
                      <a:pt x="633" y="316"/>
                    </a:cubicBezTo>
                    <a:cubicBezTo>
                      <a:pt x="633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41"/>
              <p:cNvSpPr/>
              <p:nvPr/>
            </p:nvSpPr>
            <p:spPr>
              <a:xfrm>
                <a:off x="56939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502"/>
                      <a:pt x="145" y="646"/>
                      <a:pt x="317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41"/>
              <p:cNvSpPr/>
              <p:nvPr/>
            </p:nvSpPr>
            <p:spPr>
              <a:xfrm>
                <a:off x="5693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76" y="532"/>
                      <a:pt x="676" y="345"/>
                    </a:cubicBezTo>
                    <a:cubicBezTo>
                      <a:pt x="676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41"/>
              <p:cNvSpPr/>
              <p:nvPr/>
            </p:nvSpPr>
            <p:spPr>
              <a:xfrm>
                <a:off x="5693275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45" y="690"/>
                    </a:cubicBezTo>
                    <a:cubicBezTo>
                      <a:pt x="546" y="690"/>
                      <a:pt x="703" y="532"/>
                      <a:pt x="703" y="345"/>
                    </a:cubicBezTo>
                    <a:cubicBezTo>
                      <a:pt x="703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41"/>
              <p:cNvSpPr/>
              <p:nvPr/>
            </p:nvSpPr>
            <p:spPr>
              <a:xfrm>
                <a:off x="5693275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45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45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41"/>
              <p:cNvSpPr/>
              <p:nvPr/>
            </p:nvSpPr>
            <p:spPr>
              <a:xfrm>
                <a:off x="56929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60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41"/>
              <p:cNvSpPr/>
              <p:nvPr/>
            </p:nvSpPr>
            <p:spPr>
              <a:xfrm>
                <a:off x="56925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41"/>
              <p:cNvSpPr/>
              <p:nvPr/>
            </p:nvSpPr>
            <p:spPr>
              <a:xfrm>
                <a:off x="5692175" y="1646650"/>
                <a:ext cx="198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2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91" y="604"/>
                      <a:pt x="791" y="389"/>
                    </a:cubicBezTo>
                    <a:cubicBezTo>
                      <a:pt x="791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1"/>
              <p:cNvSpPr/>
              <p:nvPr/>
            </p:nvSpPr>
            <p:spPr>
              <a:xfrm>
                <a:off x="5692175" y="1680050"/>
                <a:ext cx="198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806" extrusionOk="0">
                    <a:moveTo>
                      <a:pt x="389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389" y="805"/>
                    </a:cubicBezTo>
                    <a:cubicBezTo>
                      <a:pt x="619" y="805"/>
                      <a:pt x="791" y="618"/>
                      <a:pt x="791" y="403"/>
                    </a:cubicBezTo>
                    <a:cubicBezTo>
                      <a:pt x="791" y="187"/>
                      <a:pt x="619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1"/>
              <p:cNvSpPr/>
              <p:nvPr/>
            </p:nvSpPr>
            <p:spPr>
              <a:xfrm>
                <a:off x="56918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3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03" y="818"/>
                    </a:cubicBezTo>
                    <a:cubicBezTo>
                      <a:pt x="633" y="818"/>
                      <a:pt x="819" y="632"/>
                      <a:pt x="819" y="402"/>
                    </a:cubicBezTo>
                    <a:cubicBezTo>
                      <a:pt x="819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1"/>
              <p:cNvSpPr/>
              <p:nvPr/>
            </p:nvSpPr>
            <p:spPr>
              <a:xfrm>
                <a:off x="56914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18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48"/>
                      <a:pt x="418" y="848"/>
                    </a:cubicBezTo>
                    <a:cubicBezTo>
                      <a:pt x="662" y="848"/>
                      <a:pt x="849" y="661"/>
                      <a:pt x="849" y="431"/>
                    </a:cubicBezTo>
                    <a:cubicBezTo>
                      <a:pt x="849" y="187"/>
                      <a:pt x="662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1"/>
              <p:cNvSpPr/>
              <p:nvPr/>
            </p:nvSpPr>
            <p:spPr>
              <a:xfrm>
                <a:off x="56911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1"/>
              <p:cNvSpPr/>
              <p:nvPr/>
            </p:nvSpPr>
            <p:spPr>
              <a:xfrm>
                <a:off x="5691125" y="1814350"/>
                <a:ext cx="21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91" extrusionOk="0">
                    <a:moveTo>
                      <a:pt x="431" y="0"/>
                    </a:moveTo>
                    <a:cubicBezTo>
                      <a:pt x="186" y="0"/>
                      <a:pt x="0" y="202"/>
                      <a:pt x="0" y="445"/>
                    </a:cubicBezTo>
                    <a:cubicBezTo>
                      <a:pt x="0" y="690"/>
                      <a:pt x="186" y="891"/>
                      <a:pt x="431" y="891"/>
                    </a:cubicBezTo>
                    <a:cubicBezTo>
                      <a:pt x="675" y="891"/>
                      <a:pt x="876" y="690"/>
                      <a:pt x="876" y="445"/>
                    </a:cubicBezTo>
                    <a:cubicBezTo>
                      <a:pt x="876" y="202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1"/>
              <p:cNvSpPr/>
              <p:nvPr/>
            </p:nvSpPr>
            <p:spPr>
              <a:xfrm>
                <a:off x="5690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6" y="905"/>
                    </a:cubicBezTo>
                    <a:cubicBezTo>
                      <a:pt x="704" y="905"/>
                      <a:pt x="906" y="704"/>
                      <a:pt x="906" y="445"/>
                    </a:cubicBezTo>
                    <a:cubicBezTo>
                      <a:pt x="906" y="202"/>
                      <a:pt x="704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1"/>
              <p:cNvSpPr/>
              <p:nvPr/>
            </p:nvSpPr>
            <p:spPr>
              <a:xfrm>
                <a:off x="5690400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60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60" y="935"/>
                    </a:cubicBezTo>
                    <a:cubicBezTo>
                      <a:pt x="718" y="935"/>
                      <a:pt x="933" y="719"/>
                      <a:pt x="933" y="460"/>
                    </a:cubicBezTo>
                    <a:cubicBezTo>
                      <a:pt x="933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1"/>
              <p:cNvSpPr/>
              <p:nvPr/>
            </p:nvSpPr>
            <p:spPr>
              <a:xfrm>
                <a:off x="56900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6" y="1"/>
                      <a:pt x="0" y="202"/>
                      <a:pt x="0" y="475"/>
                    </a:cubicBezTo>
                    <a:cubicBezTo>
                      <a:pt x="0" y="734"/>
                      <a:pt x="216" y="949"/>
                      <a:pt x="475" y="949"/>
                    </a:cubicBezTo>
                    <a:cubicBezTo>
                      <a:pt x="747" y="949"/>
                      <a:pt x="948" y="734"/>
                      <a:pt x="948" y="475"/>
                    </a:cubicBezTo>
                    <a:cubicBezTo>
                      <a:pt x="948" y="202"/>
                      <a:pt x="747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1"/>
              <p:cNvSpPr/>
              <p:nvPr/>
            </p:nvSpPr>
            <p:spPr>
              <a:xfrm>
                <a:off x="5690025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75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75" y="978"/>
                    </a:cubicBezTo>
                    <a:cubicBezTo>
                      <a:pt x="747" y="978"/>
                      <a:pt x="963" y="762"/>
                      <a:pt x="963" y="489"/>
                    </a:cubicBezTo>
                    <a:cubicBezTo>
                      <a:pt x="963" y="216"/>
                      <a:pt x="747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1"/>
              <p:cNvSpPr/>
              <p:nvPr/>
            </p:nvSpPr>
            <p:spPr>
              <a:xfrm>
                <a:off x="5689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5" y="1"/>
                      <a:pt x="1" y="216"/>
                      <a:pt x="1" y="489"/>
                    </a:cubicBezTo>
                    <a:cubicBezTo>
                      <a:pt x="1" y="762"/>
                      <a:pt x="215" y="991"/>
                      <a:pt x="489" y="991"/>
                    </a:cubicBezTo>
                    <a:cubicBezTo>
                      <a:pt x="761" y="991"/>
                      <a:pt x="991" y="762"/>
                      <a:pt x="991" y="489"/>
                    </a:cubicBezTo>
                    <a:cubicBezTo>
                      <a:pt x="991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1"/>
              <p:cNvSpPr/>
              <p:nvPr/>
            </p:nvSpPr>
            <p:spPr>
              <a:xfrm>
                <a:off x="56893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04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04" y="1020"/>
                    </a:cubicBezTo>
                    <a:cubicBezTo>
                      <a:pt x="791" y="1020"/>
                      <a:pt x="1021" y="791"/>
                      <a:pt x="1021" y="503"/>
                    </a:cubicBezTo>
                    <a:cubicBezTo>
                      <a:pt x="1021" y="230"/>
                      <a:pt x="791" y="0"/>
                      <a:pt x="50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1"/>
              <p:cNvSpPr/>
              <p:nvPr/>
            </p:nvSpPr>
            <p:spPr>
              <a:xfrm>
                <a:off x="5688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44" y="0"/>
                      <a:pt x="1" y="230"/>
                      <a:pt x="1" y="517"/>
                    </a:cubicBezTo>
                    <a:cubicBezTo>
                      <a:pt x="1" y="804"/>
                      <a:pt x="244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1"/>
              <p:cNvSpPr/>
              <p:nvPr/>
            </p:nvSpPr>
            <p:spPr>
              <a:xfrm>
                <a:off x="5688950" y="2082925"/>
                <a:ext cx="262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4" extrusionOk="0">
                    <a:moveTo>
                      <a:pt x="518" y="0"/>
                    </a:moveTo>
                    <a:cubicBezTo>
                      <a:pt x="231" y="0"/>
                      <a:pt x="1" y="244"/>
                      <a:pt x="1" y="531"/>
                    </a:cubicBezTo>
                    <a:cubicBezTo>
                      <a:pt x="1" y="818"/>
                      <a:pt x="231" y="1063"/>
                      <a:pt x="518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1"/>
              <p:cNvSpPr/>
              <p:nvPr/>
            </p:nvSpPr>
            <p:spPr>
              <a:xfrm>
                <a:off x="5688575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3" y="0"/>
                    </a:moveTo>
                    <a:cubicBezTo>
                      <a:pt x="246" y="0"/>
                      <a:pt x="1" y="230"/>
                      <a:pt x="1" y="531"/>
                    </a:cubicBezTo>
                    <a:cubicBezTo>
                      <a:pt x="1" y="833"/>
                      <a:pt x="246" y="1077"/>
                      <a:pt x="533" y="1077"/>
                    </a:cubicBezTo>
                    <a:cubicBezTo>
                      <a:pt x="834" y="1077"/>
                      <a:pt x="1079" y="833"/>
                      <a:pt x="1079" y="531"/>
                    </a:cubicBezTo>
                    <a:cubicBezTo>
                      <a:pt x="1079" y="230"/>
                      <a:pt x="834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1"/>
              <p:cNvSpPr/>
              <p:nvPr/>
            </p:nvSpPr>
            <p:spPr>
              <a:xfrm>
                <a:off x="5691125" y="2150425"/>
                <a:ext cx="935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02" extrusionOk="0">
                    <a:moveTo>
                      <a:pt x="373" y="0"/>
                    </a:moveTo>
                    <a:cubicBezTo>
                      <a:pt x="230" y="14"/>
                      <a:pt x="86" y="87"/>
                      <a:pt x="0" y="202"/>
                    </a:cubicBezTo>
                    <a:cubicBezTo>
                      <a:pt x="43" y="173"/>
                      <a:pt x="100" y="158"/>
                      <a:pt x="144" y="129"/>
                    </a:cubicBezTo>
                    <a:cubicBezTo>
                      <a:pt x="230" y="87"/>
                      <a:pt x="301" y="43"/>
                      <a:pt x="3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1"/>
              <p:cNvSpPr/>
              <p:nvPr/>
            </p:nvSpPr>
            <p:spPr>
              <a:xfrm>
                <a:off x="5665600" y="1109500"/>
                <a:ext cx="1080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17" y="1"/>
                    </a:moveTo>
                    <a:cubicBezTo>
                      <a:pt x="102" y="1"/>
                      <a:pt x="1" y="102"/>
                      <a:pt x="1" y="217"/>
                    </a:cubicBezTo>
                    <a:cubicBezTo>
                      <a:pt x="1" y="346"/>
                      <a:pt x="102" y="432"/>
                      <a:pt x="217" y="432"/>
                    </a:cubicBezTo>
                    <a:cubicBezTo>
                      <a:pt x="332" y="432"/>
                      <a:pt x="432" y="346"/>
                      <a:pt x="432" y="217"/>
                    </a:cubicBezTo>
                    <a:cubicBezTo>
                      <a:pt x="432" y="102"/>
                      <a:pt x="332" y="1"/>
                      <a:pt x="2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1"/>
              <p:cNvSpPr/>
              <p:nvPr/>
            </p:nvSpPr>
            <p:spPr>
              <a:xfrm>
                <a:off x="5665250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59" y="460"/>
                      <a:pt x="461" y="359"/>
                      <a:pt x="461" y="230"/>
                    </a:cubicBezTo>
                    <a:cubicBezTo>
                      <a:pt x="461" y="115"/>
                      <a:pt x="359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41"/>
              <p:cNvSpPr/>
              <p:nvPr/>
            </p:nvSpPr>
            <p:spPr>
              <a:xfrm>
                <a:off x="5664900" y="1176675"/>
                <a:ext cx="122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4" extrusionOk="0">
                    <a:moveTo>
                      <a:pt x="245" y="0"/>
                    </a:moveTo>
                    <a:cubicBezTo>
                      <a:pt x="115" y="0"/>
                      <a:pt x="0" y="100"/>
                      <a:pt x="0" y="244"/>
                    </a:cubicBezTo>
                    <a:cubicBezTo>
                      <a:pt x="0" y="374"/>
                      <a:pt x="115" y="474"/>
                      <a:pt x="245" y="474"/>
                    </a:cubicBezTo>
                    <a:cubicBezTo>
                      <a:pt x="373" y="474"/>
                      <a:pt x="488" y="374"/>
                      <a:pt x="488" y="244"/>
                    </a:cubicBezTo>
                    <a:cubicBezTo>
                      <a:pt x="488" y="100"/>
                      <a:pt x="373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41"/>
              <p:cNvSpPr/>
              <p:nvPr/>
            </p:nvSpPr>
            <p:spPr>
              <a:xfrm>
                <a:off x="5664900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01" y="0"/>
                      <a:pt x="0" y="115"/>
                      <a:pt x="0" y="259"/>
                    </a:cubicBezTo>
                    <a:cubicBezTo>
                      <a:pt x="0" y="389"/>
                      <a:pt x="101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41"/>
              <p:cNvSpPr/>
              <p:nvPr/>
            </p:nvSpPr>
            <p:spPr>
              <a:xfrm>
                <a:off x="5664550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41"/>
              <p:cNvSpPr/>
              <p:nvPr/>
            </p:nvSpPr>
            <p:spPr>
              <a:xfrm>
                <a:off x="5664175" y="1277200"/>
                <a:ext cx="1367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30" y="1"/>
                      <a:pt x="0" y="129"/>
                      <a:pt x="0" y="273"/>
                    </a:cubicBezTo>
                    <a:cubicBezTo>
                      <a:pt x="0" y="431"/>
                      <a:pt x="130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41"/>
              <p:cNvSpPr/>
              <p:nvPr/>
            </p:nvSpPr>
            <p:spPr>
              <a:xfrm>
                <a:off x="5663825" y="1310950"/>
                <a:ext cx="144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1" extrusionOk="0">
                    <a:moveTo>
                      <a:pt x="288" y="1"/>
                    </a:moveTo>
                    <a:cubicBezTo>
                      <a:pt x="129" y="1"/>
                      <a:pt x="1" y="129"/>
                      <a:pt x="1" y="288"/>
                    </a:cubicBezTo>
                    <a:cubicBezTo>
                      <a:pt x="1" y="432"/>
                      <a:pt x="129" y="560"/>
                      <a:pt x="288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41"/>
              <p:cNvSpPr/>
              <p:nvPr/>
            </p:nvSpPr>
            <p:spPr>
              <a:xfrm>
                <a:off x="5663825" y="1344325"/>
                <a:ext cx="1440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91" extrusionOk="0">
                    <a:moveTo>
                      <a:pt x="288" y="1"/>
                    </a:moveTo>
                    <a:cubicBezTo>
                      <a:pt x="129" y="1"/>
                      <a:pt x="1" y="131"/>
                      <a:pt x="1" y="303"/>
                    </a:cubicBezTo>
                    <a:cubicBezTo>
                      <a:pt x="1" y="460"/>
                      <a:pt x="129" y="590"/>
                      <a:pt x="288" y="590"/>
                    </a:cubicBezTo>
                    <a:cubicBezTo>
                      <a:pt x="445" y="590"/>
                      <a:pt x="575" y="460"/>
                      <a:pt x="575" y="303"/>
                    </a:cubicBezTo>
                    <a:cubicBezTo>
                      <a:pt x="575" y="131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41"/>
              <p:cNvSpPr/>
              <p:nvPr/>
            </p:nvSpPr>
            <p:spPr>
              <a:xfrm>
                <a:off x="56634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3" y="1"/>
                    </a:moveTo>
                    <a:cubicBezTo>
                      <a:pt x="130" y="1"/>
                      <a:pt x="1" y="131"/>
                      <a:pt x="1" y="303"/>
                    </a:cubicBezTo>
                    <a:cubicBezTo>
                      <a:pt x="1" y="475"/>
                      <a:pt x="130" y="604"/>
                      <a:pt x="303" y="604"/>
                    </a:cubicBezTo>
                    <a:cubicBezTo>
                      <a:pt x="475" y="604"/>
                      <a:pt x="604" y="475"/>
                      <a:pt x="604" y="303"/>
                    </a:cubicBezTo>
                    <a:cubicBezTo>
                      <a:pt x="604" y="131"/>
                      <a:pt x="475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41"/>
              <p:cNvSpPr/>
              <p:nvPr/>
            </p:nvSpPr>
            <p:spPr>
              <a:xfrm>
                <a:off x="5663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41"/>
              <p:cNvSpPr/>
              <p:nvPr/>
            </p:nvSpPr>
            <p:spPr>
              <a:xfrm>
                <a:off x="5662725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2" y="0"/>
                    </a:moveTo>
                    <a:cubicBezTo>
                      <a:pt x="159" y="0"/>
                      <a:pt x="1" y="144"/>
                      <a:pt x="1" y="316"/>
                    </a:cubicBezTo>
                    <a:cubicBezTo>
                      <a:pt x="1" y="502"/>
                      <a:pt x="159" y="646"/>
                      <a:pt x="332" y="646"/>
                    </a:cubicBezTo>
                    <a:cubicBezTo>
                      <a:pt x="518" y="646"/>
                      <a:pt x="662" y="502"/>
                      <a:pt x="662" y="316"/>
                    </a:cubicBezTo>
                    <a:cubicBezTo>
                      <a:pt x="662" y="144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41"/>
              <p:cNvSpPr/>
              <p:nvPr/>
            </p:nvSpPr>
            <p:spPr>
              <a:xfrm>
                <a:off x="5662725" y="1478625"/>
                <a:ext cx="1655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76" extrusionOk="0">
                    <a:moveTo>
                      <a:pt x="332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2" y="676"/>
                    </a:cubicBezTo>
                    <a:cubicBezTo>
                      <a:pt x="518" y="676"/>
                      <a:pt x="662" y="532"/>
                      <a:pt x="662" y="345"/>
                    </a:cubicBezTo>
                    <a:cubicBezTo>
                      <a:pt x="662" y="159"/>
                      <a:pt x="518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41"/>
              <p:cNvSpPr/>
              <p:nvPr/>
            </p:nvSpPr>
            <p:spPr>
              <a:xfrm>
                <a:off x="56624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7" y="0"/>
                      <a:pt x="0" y="159"/>
                      <a:pt x="0" y="345"/>
                    </a:cubicBezTo>
                    <a:cubicBezTo>
                      <a:pt x="0" y="532"/>
                      <a:pt x="157" y="690"/>
                      <a:pt x="345" y="690"/>
                    </a:cubicBezTo>
                    <a:cubicBezTo>
                      <a:pt x="531" y="690"/>
                      <a:pt x="689" y="532"/>
                      <a:pt x="689" y="345"/>
                    </a:cubicBezTo>
                    <a:cubicBezTo>
                      <a:pt x="689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41"/>
              <p:cNvSpPr/>
              <p:nvPr/>
            </p:nvSpPr>
            <p:spPr>
              <a:xfrm>
                <a:off x="5662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60"/>
                      <a:pt x="159" y="719"/>
                      <a:pt x="360" y="719"/>
                    </a:cubicBezTo>
                    <a:cubicBezTo>
                      <a:pt x="561" y="719"/>
                      <a:pt x="718" y="560"/>
                      <a:pt x="718" y="359"/>
                    </a:cubicBezTo>
                    <a:cubicBezTo>
                      <a:pt x="718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41"/>
              <p:cNvSpPr/>
              <p:nvPr/>
            </p:nvSpPr>
            <p:spPr>
              <a:xfrm>
                <a:off x="5661675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41"/>
              <p:cNvSpPr/>
              <p:nvPr/>
            </p:nvSpPr>
            <p:spPr>
              <a:xfrm>
                <a:off x="5661675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8" y="1"/>
                      <a:pt x="0" y="173"/>
                      <a:pt x="0" y="389"/>
                    </a:cubicBezTo>
                    <a:cubicBezTo>
                      <a:pt x="0" y="590"/>
                      <a:pt x="158" y="762"/>
                      <a:pt x="374" y="762"/>
                    </a:cubicBezTo>
                    <a:cubicBezTo>
                      <a:pt x="589" y="762"/>
                      <a:pt x="747" y="590"/>
                      <a:pt x="747" y="389"/>
                    </a:cubicBezTo>
                    <a:cubicBezTo>
                      <a:pt x="747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1"/>
              <p:cNvSpPr/>
              <p:nvPr/>
            </p:nvSpPr>
            <p:spPr>
              <a:xfrm>
                <a:off x="56613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41"/>
              <p:cNvSpPr/>
              <p:nvPr/>
            </p:nvSpPr>
            <p:spPr>
              <a:xfrm>
                <a:off x="5660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7" y="1"/>
                      <a:pt x="1" y="187"/>
                      <a:pt x="1" y="403"/>
                    </a:cubicBezTo>
                    <a:cubicBezTo>
                      <a:pt x="1" y="618"/>
                      <a:pt x="187" y="805"/>
                      <a:pt x="403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41"/>
              <p:cNvSpPr/>
              <p:nvPr/>
            </p:nvSpPr>
            <p:spPr>
              <a:xfrm>
                <a:off x="5660575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8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18" y="818"/>
                    </a:cubicBezTo>
                    <a:cubicBezTo>
                      <a:pt x="648" y="818"/>
                      <a:pt x="834" y="632"/>
                      <a:pt x="834" y="402"/>
                    </a:cubicBezTo>
                    <a:cubicBezTo>
                      <a:pt x="834" y="186"/>
                      <a:pt x="648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1"/>
              <p:cNvSpPr/>
              <p:nvPr/>
            </p:nvSpPr>
            <p:spPr>
              <a:xfrm>
                <a:off x="56605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8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48"/>
                      <a:pt x="418" y="848"/>
                    </a:cubicBezTo>
                    <a:cubicBezTo>
                      <a:pt x="648" y="848"/>
                      <a:pt x="834" y="661"/>
                      <a:pt x="834" y="431"/>
                    </a:cubicBezTo>
                    <a:cubicBezTo>
                      <a:pt x="834" y="187"/>
                      <a:pt x="648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1"/>
              <p:cNvSpPr/>
              <p:nvPr/>
            </p:nvSpPr>
            <p:spPr>
              <a:xfrm>
                <a:off x="5660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62"/>
                      <a:pt x="432" y="862"/>
                    </a:cubicBezTo>
                    <a:cubicBezTo>
                      <a:pt x="675" y="862"/>
                      <a:pt x="863" y="661"/>
                      <a:pt x="863" y="431"/>
                    </a:cubicBezTo>
                    <a:cubicBezTo>
                      <a:pt x="863" y="187"/>
                      <a:pt x="675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1"/>
              <p:cNvSpPr/>
              <p:nvPr/>
            </p:nvSpPr>
            <p:spPr>
              <a:xfrm>
                <a:off x="56598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7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7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1"/>
              <p:cNvSpPr/>
              <p:nvPr/>
            </p:nvSpPr>
            <p:spPr>
              <a:xfrm>
                <a:off x="5659525" y="1848100"/>
                <a:ext cx="230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05" extrusionOk="0">
                    <a:moveTo>
                      <a:pt x="460" y="0"/>
                    </a:moveTo>
                    <a:cubicBezTo>
                      <a:pt x="215" y="0"/>
                      <a:pt x="0" y="202"/>
                      <a:pt x="0" y="445"/>
                    </a:cubicBezTo>
                    <a:cubicBezTo>
                      <a:pt x="0" y="704"/>
                      <a:pt x="215" y="905"/>
                      <a:pt x="460" y="905"/>
                    </a:cubicBezTo>
                    <a:cubicBezTo>
                      <a:pt x="703" y="905"/>
                      <a:pt x="919" y="704"/>
                      <a:pt x="919" y="445"/>
                    </a:cubicBezTo>
                    <a:cubicBezTo>
                      <a:pt x="919" y="202"/>
                      <a:pt x="703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1"/>
              <p:cNvSpPr/>
              <p:nvPr/>
            </p:nvSpPr>
            <p:spPr>
              <a:xfrm>
                <a:off x="5659525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8" y="935"/>
                      <a:pt x="919" y="719"/>
                      <a:pt x="919" y="460"/>
                    </a:cubicBezTo>
                    <a:cubicBezTo>
                      <a:pt x="919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1"/>
              <p:cNvSpPr/>
              <p:nvPr/>
            </p:nvSpPr>
            <p:spPr>
              <a:xfrm>
                <a:off x="5659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6" y="1"/>
                      <a:pt x="0" y="202"/>
                      <a:pt x="0" y="475"/>
                    </a:cubicBezTo>
                    <a:cubicBezTo>
                      <a:pt x="0" y="734"/>
                      <a:pt x="216" y="949"/>
                      <a:pt x="475" y="949"/>
                    </a:cubicBezTo>
                    <a:cubicBezTo>
                      <a:pt x="733" y="949"/>
                      <a:pt x="948" y="734"/>
                      <a:pt x="948" y="475"/>
                    </a:cubicBezTo>
                    <a:cubicBezTo>
                      <a:pt x="948" y="202"/>
                      <a:pt x="733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1"/>
              <p:cNvSpPr/>
              <p:nvPr/>
            </p:nvSpPr>
            <p:spPr>
              <a:xfrm>
                <a:off x="56588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78"/>
                      <a:pt x="489" y="978"/>
                    </a:cubicBezTo>
                    <a:cubicBezTo>
                      <a:pt x="761" y="978"/>
                      <a:pt x="977" y="762"/>
                      <a:pt x="977" y="489"/>
                    </a:cubicBezTo>
                    <a:cubicBezTo>
                      <a:pt x="977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1"/>
              <p:cNvSpPr/>
              <p:nvPr/>
            </p:nvSpPr>
            <p:spPr>
              <a:xfrm>
                <a:off x="5658425" y="1982375"/>
                <a:ext cx="2515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92" extrusionOk="0">
                    <a:moveTo>
                      <a:pt x="504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91"/>
                      <a:pt x="504" y="991"/>
                    </a:cubicBezTo>
                    <a:cubicBezTo>
                      <a:pt x="776" y="991"/>
                      <a:pt x="1006" y="762"/>
                      <a:pt x="1006" y="489"/>
                    </a:cubicBezTo>
                    <a:cubicBezTo>
                      <a:pt x="1006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1"/>
              <p:cNvSpPr/>
              <p:nvPr/>
            </p:nvSpPr>
            <p:spPr>
              <a:xfrm>
                <a:off x="5658425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4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04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41"/>
              <p:cNvSpPr/>
              <p:nvPr/>
            </p:nvSpPr>
            <p:spPr>
              <a:xfrm>
                <a:off x="5658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41"/>
              <p:cNvSpPr/>
              <p:nvPr/>
            </p:nvSpPr>
            <p:spPr>
              <a:xfrm>
                <a:off x="5657700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3" y="0"/>
                    </a:moveTo>
                    <a:cubicBezTo>
                      <a:pt x="246" y="0"/>
                      <a:pt x="1" y="244"/>
                      <a:pt x="1" y="531"/>
                    </a:cubicBezTo>
                    <a:cubicBezTo>
                      <a:pt x="1" y="818"/>
                      <a:pt x="246" y="1063"/>
                      <a:pt x="533" y="1063"/>
                    </a:cubicBezTo>
                    <a:cubicBezTo>
                      <a:pt x="820" y="1063"/>
                      <a:pt x="1064" y="818"/>
                      <a:pt x="1064" y="531"/>
                    </a:cubicBezTo>
                    <a:cubicBezTo>
                      <a:pt x="1064" y="244"/>
                      <a:pt x="820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41"/>
              <p:cNvSpPr/>
              <p:nvPr/>
            </p:nvSpPr>
            <p:spPr>
              <a:xfrm>
                <a:off x="565770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3" y="0"/>
                    </a:moveTo>
                    <a:cubicBezTo>
                      <a:pt x="231" y="0"/>
                      <a:pt x="1" y="230"/>
                      <a:pt x="1" y="531"/>
                    </a:cubicBezTo>
                    <a:cubicBezTo>
                      <a:pt x="1" y="833"/>
                      <a:pt x="231" y="1077"/>
                      <a:pt x="533" y="1077"/>
                    </a:cubicBezTo>
                    <a:cubicBezTo>
                      <a:pt x="834" y="1077"/>
                      <a:pt x="1079" y="833"/>
                      <a:pt x="1079" y="531"/>
                    </a:cubicBezTo>
                    <a:cubicBezTo>
                      <a:pt x="1079" y="230"/>
                      <a:pt x="834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1"/>
              <p:cNvSpPr/>
              <p:nvPr/>
            </p:nvSpPr>
            <p:spPr>
              <a:xfrm>
                <a:off x="5657375" y="2150050"/>
                <a:ext cx="26575" cy="219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878" extrusionOk="0">
                    <a:moveTo>
                      <a:pt x="546" y="0"/>
                    </a:moveTo>
                    <a:cubicBezTo>
                      <a:pt x="244" y="0"/>
                      <a:pt x="0" y="245"/>
                      <a:pt x="0" y="546"/>
                    </a:cubicBezTo>
                    <a:cubicBezTo>
                      <a:pt x="0" y="676"/>
                      <a:pt x="43" y="791"/>
                      <a:pt x="100" y="877"/>
                    </a:cubicBezTo>
                    <a:cubicBezTo>
                      <a:pt x="431" y="719"/>
                      <a:pt x="747" y="546"/>
                      <a:pt x="1063" y="374"/>
                    </a:cubicBezTo>
                    <a:cubicBezTo>
                      <a:pt x="990" y="159"/>
                      <a:pt x="789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41"/>
              <p:cNvSpPr/>
              <p:nvPr/>
            </p:nvSpPr>
            <p:spPr>
              <a:xfrm>
                <a:off x="5637250" y="1113100"/>
                <a:ext cx="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88" extrusionOk="0">
                    <a:moveTo>
                      <a:pt x="317" y="1"/>
                    </a:moveTo>
                    <a:cubicBezTo>
                      <a:pt x="202" y="87"/>
                      <a:pt x="101" y="173"/>
                      <a:pt x="1" y="259"/>
                    </a:cubicBezTo>
                    <a:cubicBezTo>
                      <a:pt x="29" y="274"/>
                      <a:pt x="72" y="288"/>
                      <a:pt x="116" y="288"/>
                    </a:cubicBezTo>
                    <a:cubicBezTo>
                      <a:pt x="231" y="288"/>
                      <a:pt x="330" y="202"/>
                      <a:pt x="330" y="73"/>
                    </a:cubicBezTo>
                    <a:cubicBezTo>
                      <a:pt x="330" y="44"/>
                      <a:pt x="317" y="15"/>
                      <a:pt x="3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41"/>
              <p:cNvSpPr/>
              <p:nvPr/>
            </p:nvSpPr>
            <p:spPr>
              <a:xfrm>
                <a:off x="5634375" y="1142925"/>
                <a:ext cx="1152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231" y="0"/>
                    </a:moveTo>
                    <a:cubicBezTo>
                      <a:pt x="101" y="0"/>
                      <a:pt x="1" y="115"/>
                      <a:pt x="1" y="230"/>
                    </a:cubicBezTo>
                    <a:cubicBezTo>
                      <a:pt x="1" y="359"/>
                      <a:pt x="101" y="460"/>
                      <a:pt x="231" y="460"/>
                    </a:cubicBezTo>
                    <a:cubicBezTo>
                      <a:pt x="346" y="460"/>
                      <a:pt x="460" y="359"/>
                      <a:pt x="460" y="230"/>
                    </a:cubicBezTo>
                    <a:cubicBezTo>
                      <a:pt x="460" y="115"/>
                      <a:pt x="346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1"/>
              <p:cNvSpPr/>
              <p:nvPr/>
            </p:nvSpPr>
            <p:spPr>
              <a:xfrm>
                <a:off x="5634000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46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46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41"/>
              <p:cNvSpPr/>
              <p:nvPr/>
            </p:nvSpPr>
            <p:spPr>
              <a:xfrm>
                <a:off x="5633675" y="1210050"/>
                <a:ext cx="125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4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389"/>
                      <a:pt x="115" y="504"/>
                      <a:pt x="259" y="504"/>
                    </a:cubicBezTo>
                    <a:cubicBezTo>
                      <a:pt x="387" y="504"/>
                      <a:pt x="502" y="389"/>
                      <a:pt x="502" y="259"/>
                    </a:cubicBezTo>
                    <a:cubicBezTo>
                      <a:pt x="502" y="115"/>
                      <a:pt x="387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41"/>
              <p:cNvSpPr/>
              <p:nvPr/>
            </p:nvSpPr>
            <p:spPr>
              <a:xfrm>
                <a:off x="5633300" y="1243800"/>
                <a:ext cx="133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274" y="0"/>
                    </a:moveTo>
                    <a:cubicBezTo>
                      <a:pt x="130" y="0"/>
                      <a:pt x="0" y="115"/>
                      <a:pt x="0" y="259"/>
                    </a:cubicBezTo>
                    <a:cubicBezTo>
                      <a:pt x="0" y="403"/>
                      <a:pt x="130" y="517"/>
                      <a:pt x="274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74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1"/>
              <p:cNvSpPr/>
              <p:nvPr/>
            </p:nvSpPr>
            <p:spPr>
              <a:xfrm>
                <a:off x="56333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4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4" y="546"/>
                    </a:cubicBezTo>
                    <a:cubicBezTo>
                      <a:pt x="417" y="546"/>
                      <a:pt x="546" y="431"/>
                      <a:pt x="546" y="273"/>
                    </a:cubicBezTo>
                    <a:cubicBezTo>
                      <a:pt x="546" y="129"/>
                      <a:pt x="417" y="1"/>
                      <a:pt x="2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1"/>
              <p:cNvSpPr/>
              <p:nvPr/>
            </p:nvSpPr>
            <p:spPr>
              <a:xfrm>
                <a:off x="5632950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88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8" y="560"/>
                    </a:cubicBezTo>
                    <a:cubicBezTo>
                      <a:pt x="445" y="560"/>
                      <a:pt x="560" y="432"/>
                      <a:pt x="560" y="288"/>
                    </a:cubicBezTo>
                    <a:cubicBezTo>
                      <a:pt x="560" y="129"/>
                      <a:pt x="445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1"/>
              <p:cNvSpPr/>
              <p:nvPr/>
            </p:nvSpPr>
            <p:spPr>
              <a:xfrm>
                <a:off x="5632575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303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303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1"/>
              <p:cNvSpPr/>
              <p:nvPr/>
            </p:nvSpPr>
            <p:spPr>
              <a:xfrm>
                <a:off x="5632225" y="1378075"/>
                <a:ext cx="1545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605" extrusionOk="0">
                    <a:moveTo>
                      <a:pt x="317" y="1"/>
                    </a:moveTo>
                    <a:cubicBezTo>
                      <a:pt x="144" y="1"/>
                      <a:pt x="1" y="131"/>
                      <a:pt x="1" y="303"/>
                    </a:cubicBezTo>
                    <a:cubicBezTo>
                      <a:pt x="1" y="475"/>
                      <a:pt x="144" y="604"/>
                      <a:pt x="317" y="604"/>
                    </a:cubicBezTo>
                    <a:cubicBezTo>
                      <a:pt x="474" y="604"/>
                      <a:pt x="618" y="475"/>
                      <a:pt x="618" y="303"/>
                    </a:cubicBezTo>
                    <a:cubicBezTo>
                      <a:pt x="618" y="131"/>
                      <a:pt x="474" y="1"/>
                      <a:pt x="31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1"/>
              <p:cNvSpPr/>
              <p:nvPr/>
            </p:nvSpPr>
            <p:spPr>
              <a:xfrm>
                <a:off x="56322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1"/>
              <p:cNvSpPr/>
              <p:nvPr/>
            </p:nvSpPr>
            <p:spPr>
              <a:xfrm>
                <a:off x="56318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2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2" y="646"/>
                    </a:cubicBezTo>
                    <a:cubicBezTo>
                      <a:pt x="504" y="646"/>
                      <a:pt x="648" y="502"/>
                      <a:pt x="648" y="316"/>
                    </a:cubicBezTo>
                    <a:cubicBezTo>
                      <a:pt x="648" y="144"/>
                      <a:pt x="504" y="0"/>
                      <a:pt x="3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1"/>
              <p:cNvSpPr/>
              <p:nvPr/>
            </p:nvSpPr>
            <p:spPr>
              <a:xfrm>
                <a:off x="5631500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46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76"/>
                      <a:pt x="346" y="676"/>
                    </a:cubicBezTo>
                    <a:cubicBezTo>
                      <a:pt x="532" y="676"/>
                      <a:pt x="675" y="532"/>
                      <a:pt x="675" y="345"/>
                    </a:cubicBezTo>
                    <a:cubicBezTo>
                      <a:pt x="675" y="159"/>
                      <a:pt x="532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1"/>
              <p:cNvSpPr/>
              <p:nvPr/>
            </p:nvSpPr>
            <p:spPr>
              <a:xfrm>
                <a:off x="5631125" y="1512375"/>
                <a:ext cx="176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0" extrusionOk="0">
                    <a:moveTo>
                      <a:pt x="361" y="0"/>
                    </a:moveTo>
                    <a:cubicBezTo>
                      <a:pt x="160" y="0"/>
                      <a:pt x="1" y="159"/>
                      <a:pt x="1" y="345"/>
                    </a:cubicBezTo>
                    <a:cubicBezTo>
                      <a:pt x="1" y="532"/>
                      <a:pt x="160" y="690"/>
                      <a:pt x="361" y="690"/>
                    </a:cubicBezTo>
                    <a:cubicBezTo>
                      <a:pt x="547" y="690"/>
                      <a:pt x="705" y="532"/>
                      <a:pt x="705" y="345"/>
                    </a:cubicBezTo>
                    <a:cubicBezTo>
                      <a:pt x="705" y="159"/>
                      <a:pt x="547" y="0"/>
                      <a:pt x="36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1"/>
              <p:cNvSpPr/>
              <p:nvPr/>
            </p:nvSpPr>
            <p:spPr>
              <a:xfrm>
                <a:off x="5631125" y="1545775"/>
                <a:ext cx="180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19" extrusionOk="0">
                    <a:moveTo>
                      <a:pt x="361" y="1"/>
                    </a:moveTo>
                    <a:cubicBezTo>
                      <a:pt x="160" y="1"/>
                      <a:pt x="1" y="158"/>
                      <a:pt x="1" y="359"/>
                    </a:cubicBezTo>
                    <a:cubicBezTo>
                      <a:pt x="1" y="560"/>
                      <a:pt x="160" y="719"/>
                      <a:pt x="361" y="719"/>
                    </a:cubicBezTo>
                    <a:cubicBezTo>
                      <a:pt x="547" y="719"/>
                      <a:pt x="719" y="560"/>
                      <a:pt x="719" y="359"/>
                    </a:cubicBezTo>
                    <a:cubicBezTo>
                      <a:pt x="719" y="158"/>
                      <a:pt x="547" y="1"/>
                      <a:pt x="3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1"/>
              <p:cNvSpPr/>
              <p:nvPr/>
            </p:nvSpPr>
            <p:spPr>
              <a:xfrm>
                <a:off x="56308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75"/>
                      <a:pt x="158" y="732"/>
                      <a:pt x="374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1"/>
              <p:cNvSpPr/>
              <p:nvPr/>
            </p:nvSpPr>
            <p:spPr>
              <a:xfrm>
                <a:off x="56304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590"/>
                      <a:pt x="173" y="762"/>
                      <a:pt x="389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41"/>
              <p:cNvSpPr/>
              <p:nvPr/>
            </p:nvSpPr>
            <p:spPr>
              <a:xfrm>
                <a:off x="56304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9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9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41"/>
              <p:cNvSpPr/>
              <p:nvPr/>
            </p:nvSpPr>
            <p:spPr>
              <a:xfrm>
                <a:off x="5630075" y="1680050"/>
                <a:ext cx="19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806" extrusionOk="0">
                    <a:moveTo>
                      <a:pt x="403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3" y="805"/>
                    </a:cubicBezTo>
                    <a:cubicBezTo>
                      <a:pt x="617" y="805"/>
                      <a:pt x="790" y="618"/>
                      <a:pt x="790" y="403"/>
                    </a:cubicBezTo>
                    <a:cubicBezTo>
                      <a:pt x="790" y="187"/>
                      <a:pt x="617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41"/>
              <p:cNvSpPr/>
              <p:nvPr/>
            </p:nvSpPr>
            <p:spPr>
              <a:xfrm>
                <a:off x="5629700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8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18" y="818"/>
                    </a:cubicBezTo>
                    <a:cubicBezTo>
                      <a:pt x="632" y="818"/>
                      <a:pt x="820" y="632"/>
                      <a:pt x="820" y="402"/>
                    </a:cubicBezTo>
                    <a:cubicBezTo>
                      <a:pt x="820" y="186"/>
                      <a:pt x="632" y="0"/>
                      <a:pt x="4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41"/>
              <p:cNvSpPr/>
              <p:nvPr/>
            </p:nvSpPr>
            <p:spPr>
              <a:xfrm>
                <a:off x="5629350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48"/>
                      <a:pt x="432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41"/>
              <p:cNvSpPr/>
              <p:nvPr/>
            </p:nvSpPr>
            <p:spPr>
              <a:xfrm>
                <a:off x="562935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62"/>
                      <a:pt x="432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41"/>
              <p:cNvSpPr/>
              <p:nvPr/>
            </p:nvSpPr>
            <p:spPr>
              <a:xfrm>
                <a:off x="5628975" y="1814350"/>
                <a:ext cx="219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8" h="891" extrusionOk="0">
                    <a:moveTo>
                      <a:pt x="447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7" y="891"/>
                    </a:cubicBezTo>
                    <a:cubicBezTo>
                      <a:pt x="690" y="891"/>
                      <a:pt x="877" y="690"/>
                      <a:pt x="877" y="445"/>
                    </a:cubicBezTo>
                    <a:cubicBezTo>
                      <a:pt x="877" y="202"/>
                      <a:pt x="690" y="0"/>
                      <a:pt x="4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41"/>
              <p:cNvSpPr/>
              <p:nvPr/>
            </p:nvSpPr>
            <p:spPr>
              <a:xfrm>
                <a:off x="56286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3" y="905"/>
                      <a:pt x="904" y="704"/>
                      <a:pt x="904" y="445"/>
                    </a:cubicBezTo>
                    <a:cubicBezTo>
                      <a:pt x="904" y="202"/>
                      <a:pt x="703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41"/>
              <p:cNvSpPr/>
              <p:nvPr/>
            </p:nvSpPr>
            <p:spPr>
              <a:xfrm>
                <a:off x="56282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6" y="1"/>
                      <a:pt x="0" y="217"/>
                      <a:pt x="0" y="460"/>
                    </a:cubicBezTo>
                    <a:cubicBezTo>
                      <a:pt x="0" y="719"/>
                      <a:pt x="216" y="935"/>
                      <a:pt x="475" y="935"/>
                    </a:cubicBezTo>
                    <a:cubicBezTo>
                      <a:pt x="718" y="935"/>
                      <a:pt x="934" y="719"/>
                      <a:pt x="934" y="460"/>
                    </a:cubicBezTo>
                    <a:cubicBezTo>
                      <a:pt x="934" y="217"/>
                      <a:pt x="718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41"/>
              <p:cNvSpPr/>
              <p:nvPr/>
            </p:nvSpPr>
            <p:spPr>
              <a:xfrm>
                <a:off x="5628275" y="1915225"/>
                <a:ext cx="237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9" extrusionOk="0">
                    <a:moveTo>
                      <a:pt x="475" y="1"/>
                    </a:moveTo>
                    <a:cubicBezTo>
                      <a:pt x="201" y="1"/>
                      <a:pt x="0" y="202"/>
                      <a:pt x="0" y="475"/>
                    </a:cubicBezTo>
                    <a:cubicBezTo>
                      <a:pt x="0" y="734"/>
                      <a:pt x="201" y="949"/>
                      <a:pt x="475" y="949"/>
                    </a:cubicBezTo>
                    <a:cubicBezTo>
                      <a:pt x="733" y="949"/>
                      <a:pt x="948" y="734"/>
                      <a:pt x="948" y="475"/>
                    </a:cubicBezTo>
                    <a:cubicBezTo>
                      <a:pt x="948" y="202"/>
                      <a:pt x="733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41"/>
              <p:cNvSpPr/>
              <p:nvPr/>
            </p:nvSpPr>
            <p:spPr>
              <a:xfrm>
                <a:off x="5627925" y="1948625"/>
                <a:ext cx="240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978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78"/>
                      <a:pt x="489" y="978"/>
                    </a:cubicBezTo>
                    <a:cubicBezTo>
                      <a:pt x="747" y="978"/>
                      <a:pt x="962" y="762"/>
                      <a:pt x="962" y="489"/>
                    </a:cubicBezTo>
                    <a:cubicBezTo>
                      <a:pt x="962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41"/>
              <p:cNvSpPr/>
              <p:nvPr/>
            </p:nvSpPr>
            <p:spPr>
              <a:xfrm>
                <a:off x="56275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4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41"/>
              <p:cNvSpPr/>
              <p:nvPr/>
            </p:nvSpPr>
            <p:spPr>
              <a:xfrm>
                <a:off x="5627200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18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41"/>
              <p:cNvSpPr/>
              <p:nvPr/>
            </p:nvSpPr>
            <p:spPr>
              <a:xfrm>
                <a:off x="562720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17"/>
                    </a:cubicBezTo>
                    <a:cubicBezTo>
                      <a:pt x="1" y="804"/>
                      <a:pt x="230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41"/>
              <p:cNvSpPr/>
              <p:nvPr/>
            </p:nvSpPr>
            <p:spPr>
              <a:xfrm>
                <a:off x="5626825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33" y="0"/>
                    </a:moveTo>
                    <a:cubicBezTo>
                      <a:pt x="230" y="0"/>
                      <a:pt x="1" y="244"/>
                      <a:pt x="1" y="531"/>
                    </a:cubicBezTo>
                    <a:cubicBezTo>
                      <a:pt x="1" y="818"/>
                      <a:pt x="230" y="1063"/>
                      <a:pt x="533" y="1063"/>
                    </a:cubicBezTo>
                    <a:cubicBezTo>
                      <a:pt x="820" y="1063"/>
                      <a:pt x="1050" y="818"/>
                      <a:pt x="1050" y="531"/>
                    </a:cubicBezTo>
                    <a:cubicBezTo>
                      <a:pt x="1050" y="244"/>
                      <a:pt x="820" y="0"/>
                      <a:pt x="53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41"/>
              <p:cNvSpPr/>
              <p:nvPr/>
            </p:nvSpPr>
            <p:spPr>
              <a:xfrm>
                <a:off x="5626475" y="2116675"/>
                <a:ext cx="269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7" extrusionOk="0">
                    <a:moveTo>
                      <a:pt x="547" y="0"/>
                    </a:moveTo>
                    <a:cubicBezTo>
                      <a:pt x="244" y="0"/>
                      <a:pt x="1" y="230"/>
                      <a:pt x="1" y="531"/>
                    </a:cubicBezTo>
                    <a:cubicBezTo>
                      <a:pt x="1" y="833"/>
                      <a:pt x="244" y="1077"/>
                      <a:pt x="547" y="1077"/>
                    </a:cubicBezTo>
                    <a:cubicBezTo>
                      <a:pt x="834" y="1077"/>
                      <a:pt x="1077" y="833"/>
                      <a:pt x="1077" y="531"/>
                    </a:cubicBezTo>
                    <a:cubicBezTo>
                      <a:pt x="1077" y="230"/>
                      <a:pt x="834" y="0"/>
                      <a:pt x="5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41"/>
              <p:cNvSpPr/>
              <p:nvPr/>
            </p:nvSpPr>
            <p:spPr>
              <a:xfrm>
                <a:off x="5626100" y="2150050"/>
                <a:ext cx="277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07" extrusionOk="0">
                    <a:moveTo>
                      <a:pt x="562" y="0"/>
                    </a:moveTo>
                    <a:cubicBezTo>
                      <a:pt x="259" y="0"/>
                      <a:pt x="1" y="245"/>
                      <a:pt x="1" y="546"/>
                    </a:cubicBezTo>
                    <a:cubicBezTo>
                      <a:pt x="1" y="848"/>
                      <a:pt x="259" y="1107"/>
                      <a:pt x="562" y="1107"/>
                    </a:cubicBezTo>
                    <a:cubicBezTo>
                      <a:pt x="863" y="1107"/>
                      <a:pt x="1107" y="848"/>
                      <a:pt x="1107" y="546"/>
                    </a:cubicBezTo>
                    <a:cubicBezTo>
                      <a:pt x="1107" y="245"/>
                      <a:pt x="863" y="0"/>
                      <a:pt x="56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41"/>
              <p:cNvSpPr/>
              <p:nvPr/>
            </p:nvSpPr>
            <p:spPr>
              <a:xfrm>
                <a:off x="5603500" y="1143250"/>
                <a:ext cx="111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47" extrusionOk="0">
                    <a:moveTo>
                      <a:pt x="259" y="1"/>
                    </a:moveTo>
                    <a:lnTo>
                      <a:pt x="1" y="259"/>
                    </a:lnTo>
                    <a:cubicBezTo>
                      <a:pt x="14" y="374"/>
                      <a:pt x="101" y="447"/>
                      <a:pt x="216" y="447"/>
                    </a:cubicBezTo>
                    <a:cubicBezTo>
                      <a:pt x="345" y="447"/>
                      <a:pt x="445" y="346"/>
                      <a:pt x="445" y="217"/>
                    </a:cubicBezTo>
                    <a:cubicBezTo>
                      <a:pt x="445" y="116"/>
                      <a:pt x="374" y="30"/>
                      <a:pt x="2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41"/>
              <p:cNvSpPr/>
              <p:nvPr/>
            </p:nvSpPr>
            <p:spPr>
              <a:xfrm>
                <a:off x="5603125" y="1176675"/>
                <a:ext cx="119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74" extrusionOk="0">
                    <a:moveTo>
                      <a:pt x="231" y="0"/>
                    </a:moveTo>
                    <a:cubicBezTo>
                      <a:pt x="102" y="0"/>
                      <a:pt x="1" y="100"/>
                      <a:pt x="1" y="244"/>
                    </a:cubicBezTo>
                    <a:cubicBezTo>
                      <a:pt x="1" y="374"/>
                      <a:pt x="102" y="474"/>
                      <a:pt x="231" y="474"/>
                    </a:cubicBezTo>
                    <a:cubicBezTo>
                      <a:pt x="374" y="474"/>
                      <a:pt x="475" y="374"/>
                      <a:pt x="475" y="244"/>
                    </a:cubicBezTo>
                    <a:cubicBezTo>
                      <a:pt x="475" y="100"/>
                      <a:pt x="374" y="0"/>
                      <a:pt x="2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41"/>
              <p:cNvSpPr/>
              <p:nvPr/>
            </p:nvSpPr>
            <p:spPr>
              <a:xfrm>
                <a:off x="5602775" y="1210050"/>
                <a:ext cx="1260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504" extrusionOk="0">
                    <a:moveTo>
                      <a:pt x="245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45" y="504"/>
                    </a:cubicBezTo>
                    <a:cubicBezTo>
                      <a:pt x="388" y="504"/>
                      <a:pt x="503" y="389"/>
                      <a:pt x="503" y="259"/>
                    </a:cubicBezTo>
                    <a:cubicBezTo>
                      <a:pt x="503" y="115"/>
                      <a:pt x="388" y="0"/>
                      <a:pt x="2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41"/>
              <p:cNvSpPr/>
              <p:nvPr/>
            </p:nvSpPr>
            <p:spPr>
              <a:xfrm>
                <a:off x="56024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5" y="0"/>
                      <a:pt x="0" y="115"/>
                      <a:pt x="0" y="259"/>
                    </a:cubicBezTo>
                    <a:cubicBezTo>
                      <a:pt x="0" y="403"/>
                      <a:pt x="115" y="517"/>
                      <a:pt x="259" y="517"/>
                    </a:cubicBezTo>
                    <a:cubicBezTo>
                      <a:pt x="402" y="517"/>
                      <a:pt x="517" y="403"/>
                      <a:pt x="517" y="259"/>
                    </a:cubicBezTo>
                    <a:cubicBezTo>
                      <a:pt x="517" y="11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41"/>
              <p:cNvSpPr/>
              <p:nvPr/>
            </p:nvSpPr>
            <p:spPr>
              <a:xfrm>
                <a:off x="5602075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1"/>
                    </a:moveTo>
                    <a:cubicBezTo>
                      <a:pt x="129" y="1"/>
                      <a:pt x="0" y="129"/>
                      <a:pt x="0" y="273"/>
                    </a:cubicBezTo>
                    <a:cubicBezTo>
                      <a:pt x="0" y="431"/>
                      <a:pt x="129" y="546"/>
                      <a:pt x="273" y="546"/>
                    </a:cubicBezTo>
                    <a:cubicBezTo>
                      <a:pt x="431" y="546"/>
                      <a:pt x="546" y="431"/>
                      <a:pt x="546" y="273"/>
                    </a:cubicBezTo>
                    <a:cubicBezTo>
                      <a:pt x="546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41"/>
              <p:cNvSpPr/>
              <p:nvPr/>
            </p:nvSpPr>
            <p:spPr>
              <a:xfrm>
                <a:off x="5602075" y="13109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3" y="1"/>
                    </a:moveTo>
                    <a:cubicBezTo>
                      <a:pt x="115" y="1"/>
                      <a:pt x="0" y="129"/>
                      <a:pt x="0" y="288"/>
                    </a:cubicBezTo>
                    <a:cubicBezTo>
                      <a:pt x="0" y="432"/>
                      <a:pt x="115" y="560"/>
                      <a:pt x="273" y="560"/>
                    </a:cubicBezTo>
                    <a:cubicBezTo>
                      <a:pt x="431" y="560"/>
                      <a:pt x="560" y="432"/>
                      <a:pt x="560" y="288"/>
                    </a:cubicBezTo>
                    <a:cubicBezTo>
                      <a:pt x="560" y="129"/>
                      <a:pt x="431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41"/>
              <p:cNvSpPr/>
              <p:nvPr/>
            </p:nvSpPr>
            <p:spPr>
              <a:xfrm>
                <a:off x="5601700" y="1344325"/>
                <a:ext cx="147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591" extrusionOk="0">
                    <a:moveTo>
                      <a:pt x="288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60"/>
                      <a:pt x="130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41"/>
              <p:cNvSpPr/>
              <p:nvPr/>
            </p:nvSpPr>
            <p:spPr>
              <a:xfrm>
                <a:off x="56013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41"/>
              <p:cNvSpPr/>
              <p:nvPr/>
            </p:nvSpPr>
            <p:spPr>
              <a:xfrm>
                <a:off x="5600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488"/>
                      <a:pt x="144" y="632"/>
                      <a:pt x="317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41"/>
              <p:cNvSpPr/>
              <p:nvPr/>
            </p:nvSpPr>
            <p:spPr>
              <a:xfrm>
                <a:off x="5600975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17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17" y="646"/>
                    </a:cubicBezTo>
                    <a:cubicBezTo>
                      <a:pt x="504" y="646"/>
                      <a:pt x="647" y="502"/>
                      <a:pt x="647" y="316"/>
                    </a:cubicBezTo>
                    <a:cubicBezTo>
                      <a:pt x="647" y="144"/>
                      <a:pt x="504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41"/>
              <p:cNvSpPr/>
              <p:nvPr/>
            </p:nvSpPr>
            <p:spPr>
              <a:xfrm>
                <a:off x="5600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1" y="159"/>
                      <a:pt x="1" y="345"/>
                    </a:cubicBezTo>
                    <a:cubicBezTo>
                      <a:pt x="1" y="532"/>
                      <a:pt x="144" y="676"/>
                      <a:pt x="331" y="676"/>
                    </a:cubicBezTo>
                    <a:cubicBezTo>
                      <a:pt x="518" y="676"/>
                      <a:pt x="675" y="532"/>
                      <a:pt x="675" y="345"/>
                    </a:cubicBezTo>
                    <a:cubicBezTo>
                      <a:pt x="675" y="159"/>
                      <a:pt x="518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41"/>
              <p:cNvSpPr/>
              <p:nvPr/>
            </p:nvSpPr>
            <p:spPr>
              <a:xfrm>
                <a:off x="5600250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6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6" y="690"/>
                    </a:cubicBezTo>
                    <a:cubicBezTo>
                      <a:pt x="547" y="690"/>
                      <a:pt x="690" y="532"/>
                      <a:pt x="690" y="345"/>
                    </a:cubicBezTo>
                    <a:cubicBezTo>
                      <a:pt x="690" y="159"/>
                      <a:pt x="547" y="0"/>
                      <a:pt x="3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41"/>
              <p:cNvSpPr/>
              <p:nvPr/>
            </p:nvSpPr>
            <p:spPr>
              <a:xfrm>
                <a:off x="55999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72" y="1"/>
                      <a:pt x="0" y="158"/>
                      <a:pt x="0" y="359"/>
                    </a:cubicBezTo>
                    <a:cubicBezTo>
                      <a:pt x="0" y="560"/>
                      <a:pt x="172" y="719"/>
                      <a:pt x="359" y="719"/>
                    </a:cubicBezTo>
                    <a:cubicBezTo>
                      <a:pt x="560" y="719"/>
                      <a:pt x="718" y="560"/>
                      <a:pt x="718" y="359"/>
                    </a:cubicBezTo>
                    <a:cubicBezTo>
                      <a:pt x="718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41"/>
              <p:cNvSpPr/>
              <p:nvPr/>
            </p:nvSpPr>
            <p:spPr>
              <a:xfrm>
                <a:off x="5599925" y="1579525"/>
                <a:ext cx="183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2" h="733" extrusionOk="0">
                    <a:moveTo>
                      <a:pt x="359" y="1"/>
                    </a:moveTo>
                    <a:cubicBezTo>
                      <a:pt x="157" y="1"/>
                      <a:pt x="0" y="158"/>
                      <a:pt x="0" y="359"/>
                    </a:cubicBezTo>
                    <a:cubicBezTo>
                      <a:pt x="0" y="575"/>
                      <a:pt x="157" y="732"/>
                      <a:pt x="359" y="732"/>
                    </a:cubicBezTo>
                    <a:cubicBezTo>
                      <a:pt x="560" y="732"/>
                      <a:pt x="732" y="575"/>
                      <a:pt x="732" y="359"/>
                    </a:cubicBezTo>
                    <a:cubicBezTo>
                      <a:pt x="732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41"/>
              <p:cNvSpPr/>
              <p:nvPr/>
            </p:nvSpPr>
            <p:spPr>
              <a:xfrm>
                <a:off x="5599550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74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41"/>
              <p:cNvSpPr/>
              <p:nvPr/>
            </p:nvSpPr>
            <p:spPr>
              <a:xfrm>
                <a:off x="5599200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8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41"/>
              <p:cNvSpPr/>
              <p:nvPr/>
            </p:nvSpPr>
            <p:spPr>
              <a:xfrm>
                <a:off x="559882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8" y="1"/>
                      <a:pt x="0" y="187"/>
                      <a:pt x="0" y="403"/>
                    </a:cubicBezTo>
                    <a:cubicBezTo>
                      <a:pt x="0" y="618"/>
                      <a:pt x="188" y="805"/>
                      <a:pt x="403" y="805"/>
                    </a:cubicBezTo>
                    <a:cubicBezTo>
                      <a:pt x="632" y="805"/>
                      <a:pt x="805" y="618"/>
                      <a:pt x="805" y="403"/>
                    </a:cubicBezTo>
                    <a:cubicBezTo>
                      <a:pt x="805" y="187"/>
                      <a:pt x="632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41"/>
              <p:cNvSpPr/>
              <p:nvPr/>
            </p:nvSpPr>
            <p:spPr>
              <a:xfrm>
                <a:off x="5598825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03" y="0"/>
                    </a:moveTo>
                    <a:cubicBezTo>
                      <a:pt x="173" y="0"/>
                      <a:pt x="0" y="186"/>
                      <a:pt x="0" y="402"/>
                    </a:cubicBezTo>
                    <a:cubicBezTo>
                      <a:pt x="0" y="632"/>
                      <a:pt x="173" y="818"/>
                      <a:pt x="403" y="818"/>
                    </a:cubicBezTo>
                    <a:cubicBezTo>
                      <a:pt x="632" y="818"/>
                      <a:pt x="820" y="632"/>
                      <a:pt x="820" y="402"/>
                    </a:cubicBezTo>
                    <a:cubicBezTo>
                      <a:pt x="820" y="186"/>
                      <a:pt x="632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41"/>
              <p:cNvSpPr/>
              <p:nvPr/>
            </p:nvSpPr>
            <p:spPr>
              <a:xfrm>
                <a:off x="5598475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17" y="0"/>
                    </a:moveTo>
                    <a:cubicBezTo>
                      <a:pt x="187" y="0"/>
                      <a:pt x="1" y="187"/>
                      <a:pt x="1" y="431"/>
                    </a:cubicBezTo>
                    <a:cubicBezTo>
                      <a:pt x="1" y="661"/>
                      <a:pt x="187" y="848"/>
                      <a:pt x="417" y="848"/>
                    </a:cubicBezTo>
                    <a:cubicBezTo>
                      <a:pt x="646" y="848"/>
                      <a:pt x="847" y="661"/>
                      <a:pt x="847" y="431"/>
                    </a:cubicBezTo>
                    <a:cubicBezTo>
                      <a:pt x="847" y="187"/>
                      <a:pt x="646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41"/>
              <p:cNvSpPr/>
              <p:nvPr/>
            </p:nvSpPr>
            <p:spPr>
              <a:xfrm>
                <a:off x="5598100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32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41"/>
              <p:cNvSpPr/>
              <p:nvPr/>
            </p:nvSpPr>
            <p:spPr>
              <a:xfrm>
                <a:off x="5597750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41"/>
              <p:cNvSpPr/>
              <p:nvPr/>
            </p:nvSpPr>
            <p:spPr>
              <a:xfrm>
                <a:off x="5597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46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41"/>
              <p:cNvSpPr/>
              <p:nvPr/>
            </p:nvSpPr>
            <p:spPr>
              <a:xfrm>
                <a:off x="5597375" y="1881475"/>
                <a:ext cx="234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935" extrusionOk="0">
                    <a:moveTo>
                      <a:pt x="461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1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1"/>
              <p:cNvSpPr/>
              <p:nvPr/>
            </p:nvSpPr>
            <p:spPr>
              <a:xfrm>
                <a:off x="55970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0" y="202"/>
                      <a:pt x="0" y="475"/>
                    </a:cubicBezTo>
                    <a:cubicBezTo>
                      <a:pt x="0" y="734"/>
                      <a:pt x="215" y="949"/>
                      <a:pt x="474" y="949"/>
                    </a:cubicBezTo>
                    <a:cubicBezTo>
                      <a:pt x="747" y="949"/>
                      <a:pt x="948" y="734"/>
                      <a:pt x="948" y="475"/>
                    </a:cubicBezTo>
                    <a:cubicBezTo>
                      <a:pt x="948" y="202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41"/>
              <p:cNvSpPr/>
              <p:nvPr/>
            </p:nvSpPr>
            <p:spPr>
              <a:xfrm>
                <a:off x="5596675" y="1948625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9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41"/>
              <p:cNvSpPr/>
              <p:nvPr/>
            </p:nvSpPr>
            <p:spPr>
              <a:xfrm>
                <a:off x="5596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1"/>
              <p:cNvSpPr/>
              <p:nvPr/>
            </p:nvSpPr>
            <p:spPr>
              <a:xfrm>
                <a:off x="5596325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03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03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41"/>
              <p:cNvSpPr/>
              <p:nvPr/>
            </p:nvSpPr>
            <p:spPr>
              <a:xfrm>
                <a:off x="5595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41"/>
              <p:cNvSpPr/>
              <p:nvPr/>
            </p:nvSpPr>
            <p:spPr>
              <a:xfrm>
                <a:off x="5595950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18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18" y="1063"/>
                    </a:cubicBezTo>
                    <a:cubicBezTo>
                      <a:pt x="820" y="1063"/>
                      <a:pt x="1050" y="818"/>
                      <a:pt x="1050" y="531"/>
                    </a:cubicBezTo>
                    <a:cubicBezTo>
                      <a:pt x="1050" y="244"/>
                      <a:pt x="820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41"/>
              <p:cNvSpPr/>
              <p:nvPr/>
            </p:nvSpPr>
            <p:spPr>
              <a:xfrm>
                <a:off x="5595600" y="2116675"/>
                <a:ext cx="269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77" extrusionOk="0">
                    <a:moveTo>
                      <a:pt x="532" y="0"/>
                    </a:moveTo>
                    <a:cubicBezTo>
                      <a:pt x="244" y="0"/>
                      <a:pt x="1" y="230"/>
                      <a:pt x="1" y="531"/>
                    </a:cubicBezTo>
                    <a:cubicBezTo>
                      <a:pt x="1" y="833"/>
                      <a:pt x="244" y="1077"/>
                      <a:pt x="532" y="1077"/>
                    </a:cubicBezTo>
                    <a:cubicBezTo>
                      <a:pt x="834" y="1077"/>
                      <a:pt x="1077" y="833"/>
                      <a:pt x="1077" y="531"/>
                    </a:cubicBezTo>
                    <a:cubicBezTo>
                      <a:pt x="1077" y="230"/>
                      <a:pt x="834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41"/>
              <p:cNvSpPr/>
              <p:nvPr/>
            </p:nvSpPr>
            <p:spPr>
              <a:xfrm>
                <a:off x="5595225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7" y="0"/>
                    </a:moveTo>
                    <a:cubicBezTo>
                      <a:pt x="245" y="0"/>
                      <a:pt x="1" y="245"/>
                      <a:pt x="1" y="546"/>
                    </a:cubicBezTo>
                    <a:cubicBezTo>
                      <a:pt x="1" y="848"/>
                      <a:pt x="245" y="1107"/>
                      <a:pt x="547" y="1107"/>
                    </a:cubicBezTo>
                    <a:cubicBezTo>
                      <a:pt x="849" y="1107"/>
                      <a:pt x="1092" y="848"/>
                      <a:pt x="1092" y="546"/>
                    </a:cubicBezTo>
                    <a:cubicBezTo>
                      <a:pt x="1092" y="245"/>
                      <a:pt x="849" y="0"/>
                      <a:pt x="54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1"/>
              <p:cNvSpPr/>
              <p:nvPr/>
            </p:nvSpPr>
            <p:spPr>
              <a:xfrm>
                <a:off x="5594875" y="2183800"/>
                <a:ext cx="2622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734" extrusionOk="0">
                    <a:moveTo>
                      <a:pt x="561" y="1"/>
                    </a:moveTo>
                    <a:cubicBezTo>
                      <a:pt x="259" y="1"/>
                      <a:pt x="1" y="245"/>
                      <a:pt x="1" y="561"/>
                    </a:cubicBezTo>
                    <a:cubicBezTo>
                      <a:pt x="1" y="619"/>
                      <a:pt x="15" y="676"/>
                      <a:pt x="43" y="734"/>
                    </a:cubicBezTo>
                    <a:cubicBezTo>
                      <a:pt x="374" y="590"/>
                      <a:pt x="719" y="431"/>
                      <a:pt x="1049" y="274"/>
                    </a:cubicBezTo>
                    <a:cubicBezTo>
                      <a:pt x="949" y="115"/>
                      <a:pt x="777" y="1"/>
                      <a:pt x="5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41"/>
              <p:cNvSpPr/>
              <p:nvPr/>
            </p:nvSpPr>
            <p:spPr>
              <a:xfrm>
                <a:off x="5572625" y="1177000"/>
                <a:ext cx="115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259" y="1"/>
                    </a:moveTo>
                    <a:cubicBezTo>
                      <a:pt x="173" y="102"/>
                      <a:pt x="87" y="217"/>
                      <a:pt x="1" y="332"/>
                    </a:cubicBezTo>
                    <a:cubicBezTo>
                      <a:pt x="43" y="403"/>
                      <a:pt x="115" y="461"/>
                      <a:pt x="215" y="461"/>
                    </a:cubicBezTo>
                    <a:cubicBezTo>
                      <a:pt x="345" y="461"/>
                      <a:pt x="460" y="361"/>
                      <a:pt x="460" y="231"/>
                    </a:cubicBezTo>
                    <a:cubicBezTo>
                      <a:pt x="460" y="116"/>
                      <a:pt x="374" y="16"/>
                      <a:pt x="2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41"/>
              <p:cNvSpPr/>
              <p:nvPr/>
            </p:nvSpPr>
            <p:spPr>
              <a:xfrm>
                <a:off x="5571525" y="121005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389"/>
                      <a:pt x="116" y="504"/>
                      <a:pt x="259" y="504"/>
                    </a:cubicBezTo>
                    <a:cubicBezTo>
                      <a:pt x="403" y="504"/>
                      <a:pt x="504" y="389"/>
                      <a:pt x="504" y="259"/>
                    </a:cubicBezTo>
                    <a:cubicBezTo>
                      <a:pt x="504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1"/>
              <p:cNvSpPr/>
              <p:nvPr/>
            </p:nvSpPr>
            <p:spPr>
              <a:xfrm>
                <a:off x="5571525" y="1243800"/>
                <a:ext cx="129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18" extrusionOk="0">
                    <a:moveTo>
                      <a:pt x="259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59" y="517"/>
                    </a:cubicBezTo>
                    <a:cubicBezTo>
                      <a:pt x="403" y="517"/>
                      <a:pt x="518" y="403"/>
                      <a:pt x="518" y="259"/>
                    </a:cubicBezTo>
                    <a:cubicBezTo>
                      <a:pt x="518" y="115"/>
                      <a:pt x="403" y="0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41"/>
              <p:cNvSpPr/>
              <p:nvPr/>
            </p:nvSpPr>
            <p:spPr>
              <a:xfrm>
                <a:off x="5571200" y="1277200"/>
                <a:ext cx="1365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2" y="1"/>
                    </a:moveTo>
                    <a:cubicBezTo>
                      <a:pt x="115" y="1"/>
                      <a:pt x="0" y="129"/>
                      <a:pt x="0" y="273"/>
                    </a:cubicBezTo>
                    <a:cubicBezTo>
                      <a:pt x="0" y="431"/>
                      <a:pt x="115" y="546"/>
                      <a:pt x="272" y="546"/>
                    </a:cubicBezTo>
                    <a:cubicBezTo>
                      <a:pt x="416" y="546"/>
                      <a:pt x="546" y="431"/>
                      <a:pt x="546" y="273"/>
                    </a:cubicBezTo>
                    <a:cubicBezTo>
                      <a:pt x="546" y="129"/>
                      <a:pt x="416" y="1"/>
                      <a:pt x="27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41"/>
              <p:cNvSpPr/>
              <p:nvPr/>
            </p:nvSpPr>
            <p:spPr>
              <a:xfrm>
                <a:off x="55708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30" y="1"/>
                      <a:pt x="0" y="129"/>
                      <a:pt x="0" y="288"/>
                    </a:cubicBezTo>
                    <a:cubicBezTo>
                      <a:pt x="0" y="432"/>
                      <a:pt x="130" y="560"/>
                      <a:pt x="287" y="560"/>
                    </a:cubicBezTo>
                    <a:cubicBezTo>
                      <a:pt x="446" y="560"/>
                      <a:pt x="575" y="432"/>
                      <a:pt x="575" y="288"/>
                    </a:cubicBezTo>
                    <a:cubicBezTo>
                      <a:pt x="575" y="129"/>
                      <a:pt x="446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41"/>
              <p:cNvSpPr/>
              <p:nvPr/>
            </p:nvSpPr>
            <p:spPr>
              <a:xfrm>
                <a:off x="557047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301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60"/>
                      <a:pt x="144" y="590"/>
                      <a:pt x="301" y="590"/>
                    </a:cubicBezTo>
                    <a:cubicBezTo>
                      <a:pt x="460" y="590"/>
                      <a:pt x="589" y="460"/>
                      <a:pt x="589" y="303"/>
                    </a:cubicBezTo>
                    <a:cubicBezTo>
                      <a:pt x="589" y="131"/>
                      <a:pt x="460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41"/>
              <p:cNvSpPr/>
              <p:nvPr/>
            </p:nvSpPr>
            <p:spPr>
              <a:xfrm>
                <a:off x="5570475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1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75"/>
                      <a:pt x="129" y="604"/>
                      <a:pt x="301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41"/>
              <p:cNvSpPr/>
              <p:nvPr/>
            </p:nvSpPr>
            <p:spPr>
              <a:xfrm>
                <a:off x="55701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41"/>
              <p:cNvSpPr/>
              <p:nvPr/>
            </p:nvSpPr>
            <p:spPr>
              <a:xfrm>
                <a:off x="5569750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0" y="0"/>
                    </a:moveTo>
                    <a:cubicBezTo>
                      <a:pt x="144" y="0"/>
                      <a:pt x="1" y="144"/>
                      <a:pt x="1" y="316"/>
                    </a:cubicBezTo>
                    <a:cubicBezTo>
                      <a:pt x="1" y="502"/>
                      <a:pt x="144" y="646"/>
                      <a:pt x="330" y="646"/>
                    </a:cubicBezTo>
                    <a:cubicBezTo>
                      <a:pt x="503" y="646"/>
                      <a:pt x="661" y="502"/>
                      <a:pt x="661" y="316"/>
                    </a:cubicBezTo>
                    <a:cubicBezTo>
                      <a:pt x="661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41"/>
              <p:cNvSpPr/>
              <p:nvPr/>
            </p:nvSpPr>
            <p:spPr>
              <a:xfrm>
                <a:off x="5569375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33" y="676"/>
                      <a:pt x="676" y="532"/>
                      <a:pt x="676" y="345"/>
                    </a:cubicBezTo>
                    <a:cubicBezTo>
                      <a:pt x="676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41"/>
              <p:cNvSpPr/>
              <p:nvPr/>
            </p:nvSpPr>
            <p:spPr>
              <a:xfrm>
                <a:off x="5569375" y="1512375"/>
                <a:ext cx="1727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0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90"/>
                      <a:pt x="345" y="690"/>
                    </a:cubicBezTo>
                    <a:cubicBezTo>
                      <a:pt x="533" y="690"/>
                      <a:pt x="690" y="532"/>
                      <a:pt x="690" y="345"/>
                    </a:cubicBezTo>
                    <a:cubicBezTo>
                      <a:pt x="690" y="159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41"/>
              <p:cNvSpPr/>
              <p:nvPr/>
            </p:nvSpPr>
            <p:spPr>
              <a:xfrm>
                <a:off x="5569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41"/>
              <p:cNvSpPr/>
              <p:nvPr/>
            </p:nvSpPr>
            <p:spPr>
              <a:xfrm>
                <a:off x="55686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41"/>
              <p:cNvSpPr/>
              <p:nvPr/>
            </p:nvSpPr>
            <p:spPr>
              <a:xfrm>
                <a:off x="55686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60" y="1"/>
                      <a:pt x="1" y="173"/>
                      <a:pt x="1" y="389"/>
                    </a:cubicBezTo>
                    <a:cubicBezTo>
                      <a:pt x="1" y="590"/>
                      <a:pt x="160" y="762"/>
                      <a:pt x="374" y="762"/>
                    </a:cubicBezTo>
                    <a:cubicBezTo>
                      <a:pt x="575" y="762"/>
                      <a:pt x="748" y="590"/>
                      <a:pt x="748" y="389"/>
                    </a:cubicBezTo>
                    <a:cubicBezTo>
                      <a:pt x="748" y="173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1"/>
              <p:cNvSpPr/>
              <p:nvPr/>
            </p:nvSpPr>
            <p:spPr>
              <a:xfrm>
                <a:off x="5568325" y="1646650"/>
                <a:ext cx="19400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6" h="777" extrusionOk="0">
                    <a:moveTo>
                      <a:pt x="387" y="1"/>
                    </a:moveTo>
                    <a:cubicBezTo>
                      <a:pt x="173" y="1"/>
                      <a:pt x="0" y="173"/>
                      <a:pt x="0" y="389"/>
                    </a:cubicBezTo>
                    <a:cubicBezTo>
                      <a:pt x="0" y="604"/>
                      <a:pt x="173" y="776"/>
                      <a:pt x="387" y="776"/>
                    </a:cubicBezTo>
                    <a:cubicBezTo>
                      <a:pt x="603" y="776"/>
                      <a:pt x="776" y="604"/>
                      <a:pt x="776" y="389"/>
                    </a:cubicBezTo>
                    <a:cubicBezTo>
                      <a:pt x="776" y="173"/>
                      <a:pt x="603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1"/>
              <p:cNvSpPr/>
              <p:nvPr/>
            </p:nvSpPr>
            <p:spPr>
              <a:xfrm>
                <a:off x="55679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73" y="1"/>
                      <a:pt x="0" y="187"/>
                      <a:pt x="0" y="403"/>
                    </a:cubicBezTo>
                    <a:cubicBezTo>
                      <a:pt x="0" y="618"/>
                      <a:pt x="173" y="805"/>
                      <a:pt x="402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41"/>
              <p:cNvSpPr/>
              <p:nvPr/>
            </p:nvSpPr>
            <p:spPr>
              <a:xfrm>
                <a:off x="556760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6" y="818"/>
                    </a:cubicBezTo>
                    <a:cubicBezTo>
                      <a:pt x="646" y="818"/>
                      <a:pt x="819" y="632"/>
                      <a:pt x="819" y="402"/>
                    </a:cubicBezTo>
                    <a:cubicBezTo>
                      <a:pt x="819" y="186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41"/>
              <p:cNvSpPr/>
              <p:nvPr/>
            </p:nvSpPr>
            <p:spPr>
              <a:xfrm>
                <a:off x="5567600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6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6" y="848"/>
                    </a:cubicBezTo>
                    <a:cubicBezTo>
                      <a:pt x="646" y="848"/>
                      <a:pt x="833" y="661"/>
                      <a:pt x="833" y="431"/>
                    </a:cubicBezTo>
                    <a:cubicBezTo>
                      <a:pt x="833" y="187"/>
                      <a:pt x="646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41"/>
              <p:cNvSpPr/>
              <p:nvPr/>
            </p:nvSpPr>
            <p:spPr>
              <a:xfrm>
                <a:off x="5567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1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41"/>
              <p:cNvSpPr/>
              <p:nvPr/>
            </p:nvSpPr>
            <p:spPr>
              <a:xfrm>
                <a:off x="5566875" y="1814350"/>
                <a:ext cx="223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891" extrusionOk="0">
                    <a:moveTo>
                      <a:pt x="445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690"/>
                      <a:pt x="202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41"/>
              <p:cNvSpPr/>
              <p:nvPr/>
            </p:nvSpPr>
            <p:spPr>
              <a:xfrm>
                <a:off x="5566500" y="1848100"/>
                <a:ext cx="226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41"/>
              <p:cNvSpPr/>
              <p:nvPr/>
            </p:nvSpPr>
            <p:spPr>
              <a:xfrm>
                <a:off x="55665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41"/>
              <p:cNvSpPr/>
              <p:nvPr/>
            </p:nvSpPr>
            <p:spPr>
              <a:xfrm>
                <a:off x="5566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74" y="949"/>
                    </a:cubicBezTo>
                    <a:cubicBezTo>
                      <a:pt x="733" y="949"/>
                      <a:pt x="949" y="734"/>
                      <a:pt x="949" y="475"/>
                    </a:cubicBezTo>
                    <a:cubicBezTo>
                      <a:pt x="949" y="202"/>
                      <a:pt x="733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41"/>
              <p:cNvSpPr/>
              <p:nvPr/>
            </p:nvSpPr>
            <p:spPr>
              <a:xfrm>
                <a:off x="5565800" y="1948625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88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88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41"/>
              <p:cNvSpPr/>
              <p:nvPr/>
            </p:nvSpPr>
            <p:spPr>
              <a:xfrm>
                <a:off x="5565450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502" y="1"/>
                    </a:moveTo>
                    <a:cubicBezTo>
                      <a:pt x="230" y="1"/>
                      <a:pt x="0" y="216"/>
                      <a:pt x="0" y="489"/>
                    </a:cubicBezTo>
                    <a:cubicBezTo>
                      <a:pt x="0" y="762"/>
                      <a:pt x="230" y="991"/>
                      <a:pt x="502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41"/>
              <p:cNvSpPr/>
              <p:nvPr/>
            </p:nvSpPr>
            <p:spPr>
              <a:xfrm>
                <a:off x="5565450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2" y="0"/>
                    </a:moveTo>
                    <a:cubicBezTo>
                      <a:pt x="215" y="0"/>
                      <a:pt x="0" y="230"/>
                      <a:pt x="0" y="503"/>
                    </a:cubicBezTo>
                    <a:cubicBezTo>
                      <a:pt x="0" y="791"/>
                      <a:pt x="215" y="1020"/>
                      <a:pt x="502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41"/>
              <p:cNvSpPr/>
              <p:nvPr/>
            </p:nvSpPr>
            <p:spPr>
              <a:xfrm>
                <a:off x="5565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5" y="1034"/>
                      <a:pt x="1034" y="804"/>
                      <a:pt x="1034" y="517"/>
                    </a:cubicBezTo>
                    <a:cubicBezTo>
                      <a:pt x="1034" y="230"/>
                      <a:pt x="805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41"/>
              <p:cNvSpPr/>
              <p:nvPr/>
            </p:nvSpPr>
            <p:spPr>
              <a:xfrm>
                <a:off x="5564725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1" y="0"/>
                    </a:moveTo>
                    <a:cubicBezTo>
                      <a:pt x="244" y="0"/>
                      <a:pt x="1" y="244"/>
                      <a:pt x="1" y="531"/>
                    </a:cubicBezTo>
                    <a:cubicBezTo>
                      <a:pt x="1" y="818"/>
                      <a:pt x="244" y="1063"/>
                      <a:pt x="531" y="1063"/>
                    </a:cubicBezTo>
                    <a:cubicBezTo>
                      <a:pt x="819" y="1063"/>
                      <a:pt x="1063" y="818"/>
                      <a:pt x="1063" y="531"/>
                    </a:cubicBezTo>
                    <a:cubicBezTo>
                      <a:pt x="1063" y="244"/>
                      <a:pt x="819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41"/>
              <p:cNvSpPr/>
              <p:nvPr/>
            </p:nvSpPr>
            <p:spPr>
              <a:xfrm>
                <a:off x="556435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46" y="0"/>
                    </a:moveTo>
                    <a:cubicBezTo>
                      <a:pt x="245" y="0"/>
                      <a:pt x="1" y="230"/>
                      <a:pt x="1" y="531"/>
                    </a:cubicBezTo>
                    <a:cubicBezTo>
                      <a:pt x="1" y="833"/>
                      <a:pt x="245" y="1077"/>
                      <a:pt x="546" y="1077"/>
                    </a:cubicBezTo>
                    <a:cubicBezTo>
                      <a:pt x="849" y="1077"/>
                      <a:pt x="1078" y="833"/>
                      <a:pt x="1078" y="531"/>
                    </a:cubicBezTo>
                    <a:cubicBezTo>
                      <a:pt x="1078" y="230"/>
                      <a:pt x="849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41"/>
              <p:cNvSpPr/>
              <p:nvPr/>
            </p:nvSpPr>
            <p:spPr>
              <a:xfrm>
                <a:off x="5564350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6" y="0"/>
                    </a:moveTo>
                    <a:cubicBezTo>
                      <a:pt x="245" y="0"/>
                      <a:pt x="1" y="245"/>
                      <a:pt x="1" y="546"/>
                    </a:cubicBezTo>
                    <a:cubicBezTo>
                      <a:pt x="1" y="848"/>
                      <a:pt x="245" y="1107"/>
                      <a:pt x="546" y="1107"/>
                    </a:cubicBezTo>
                    <a:cubicBezTo>
                      <a:pt x="849" y="1107"/>
                      <a:pt x="1092" y="848"/>
                      <a:pt x="1092" y="546"/>
                    </a:cubicBezTo>
                    <a:cubicBezTo>
                      <a:pt x="1092" y="245"/>
                      <a:pt x="849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41"/>
              <p:cNvSpPr/>
              <p:nvPr/>
            </p:nvSpPr>
            <p:spPr>
              <a:xfrm>
                <a:off x="5564000" y="2183800"/>
                <a:ext cx="280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07" extrusionOk="0">
                    <a:moveTo>
                      <a:pt x="560" y="1"/>
                    </a:moveTo>
                    <a:cubicBezTo>
                      <a:pt x="244" y="1"/>
                      <a:pt x="1" y="245"/>
                      <a:pt x="1" y="561"/>
                    </a:cubicBezTo>
                    <a:cubicBezTo>
                      <a:pt x="1" y="834"/>
                      <a:pt x="216" y="1078"/>
                      <a:pt x="489" y="1107"/>
                    </a:cubicBezTo>
                    <a:cubicBezTo>
                      <a:pt x="647" y="1021"/>
                      <a:pt x="805" y="948"/>
                      <a:pt x="977" y="877"/>
                    </a:cubicBezTo>
                    <a:cubicBezTo>
                      <a:pt x="991" y="862"/>
                      <a:pt x="1020" y="862"/>
                      <a:pt x="1035" y="848"/>
                    </a:cubicBezTo>
                    <a:cubicBezTo>
                      <a:pt x="1092" y="762"/>
                      <a:pt x="1121" y="661"/>
                      <a:pt x="1121" y="561"/>
                    </a:cubicBezTo>
                    <a:cubicBezTo>
                      <a:pt x="1121" y="245"/>
                      <a:pt x="863" y="1"/>
                      <a:pt x="5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41"/>
              <p:cNvSpPr/>
              <p:nvPr/>
            </p:nvSpPr>
            <p:spPr>
              <a:xfrm>
                <a:off x="5549650" y="1215800"/>
                <a:ext cx="360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4" h="245" extrusionOk="0">
                    <a:moveTo>
                      <a:pt x="144" y="0"/>
                    </a:moveTo>
                    <a:cubicBezTo>
                      <a:pt x="87" y="86"/>
                      <a:pt x="43" y="159"/>
                      <a:pt x="0" y="245"/>
                    </a:cubicBezTo>
                    <a:cubicBezTo>
                      <a:pt x="87" y="216"/>
                      <a:pt x="144" y="130"/>
                      <a:pt x="144" y="29"/>
                    </a:cubicBez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41"/>
              <p:cNvSpPr/>
              <p:nvPr/>
            </p:nvSpPr>
            <p:spPr>
              <a:xfrm>
                <a:off x="5540300" y="1243800"/>
                <a:ext cx="133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18" extrusionOk="0">
                    <a:moveTo>
                      <a:pt x="273" y="0"/>
                    </a:moveTo>
                    <a:cubicBezTo>
                      <a:pt x="116" y="0"/>
                      <a:pt x="1" y="115"/>
                      <a:pt x="1" y="259"/>
                    </a:cubicBezTo>
                    <a:cubicBezTo>
                      <a:pt x="1" y="403"/>
                      <a:pt x="116" y="517"/>
                      <a:pt x="273" y="517"/>
                    </a:cubicBezTo>
                    <a:cubicBezTo>
                      <a:pt x="417" y="517"/>
                      <a:pt x="532" y="403"/>
                      <a:pt x="532" y="259"/>
                    </a:cubicBezTo>
                    <a:cubicBezTo>
                      <a:pt x="532" y="115"/>
                      <a:pt x="417" y="0"/>
                      <a:pt x="27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41"/>
              <p:cNvSpPr/>
              <p:nvPr/>
            </p:nvSpPr>
            <p:spPr>
              <a:xfrm>
                <a:off x="5540300" y="1277200"/>
                <a:ext cx="133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47" extrusionOk="0">
                    <a:moveTo>
                      <a:pt x="273" y="1"/>
                    </a:moveTo>
                    <a:cubicBezTo>
                      <a:pt x="116" y="1"/>
                      <a:pt x="1" y="129"/>
                      <a:pt x="1" y="273"/>
                    </a:cubicBezTo>
                    <a:cubicBezTo>
                      <a:pt x="1" y="431"/>
                      <a:pt x="116" y="546"/>
                      <a:pt x="273" y="546"/>
                    </a:cubicBezTo>
                    <a:cubicBezTo>
                      <a:pt x="417" y="546"/>
                      <a:pt x="532" y="431"/>
                      <a:pt x="532" y="273"/>
                    </a:cubicBezTo>
                    <a:cubicBezTo>
                      <a:pt x="532" y="129"/>
                      <a:pt x="417" y="1"/>
                      <a:pt x="2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41"/>
              <p:cNvSpPr/>
              <p:nvPr/>
            </p:nvSpPr>
            <p:spPr>
              <a:xfrm>
                <a:off x="5539925" y="1310950"/>
                <a:ext cx="140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561" extrusionOk="0">
                    <a:moveTo>
                      <a:pt x="288" y="1"/>
                    </a:moveTo>
                    <a:cubicBezTo>
                      <a:pt x="131" y="1"/>
                      <a:pt x="1" y="129"/>
                      <a:pt x="1" y="288"/>
                    </a:cubicBezTo>
                    <a:cubicBezTo>
                      <a:pt x="1" y="432"/>
                      <a:pt x="131" y="560"/>
                      <a:pt x="288" y="560"/>
                    </a:cubicBezTo>
                    <a:cubicBezTo>
                      <a:pt x="432" y="560"/>
                      <a:pt x="562" y="432"/>
                      <a:pt x="562" y="288"/>
                    </a:cubicBezTo>
                    <a:cubicBezTo>
                      <a:pt x="562" y="129"/>
                      <a:pt x="432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41"/>
              <p:cNvSpPr/>
              <p:nvPr/>
            </p:nvSpPr>
            <p:spPr>
              <a:xfrm>
                <a:off x="5545325" y="1344325"/>
                <a:ext cx="9000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505" extrusionOk="0">
                    <a:moveTo>
                      <a:pt x="72" y="1"/>
                    </a:moveTo>
                    <a:cubicBezTo>
                      <a:pt x="43" y="1"/>
                      <a:pt x="15" y="16"/>
                      <a:pt x="1" y="16"/>
                    </a:cubicBezTo>
                    <a:cubicBezTo>
                      <a:pt x="101" y="173"/>
                      <a:pt x="202" y="332"/>
                      <a:pt x="273" y="504"/>
                    </a:cubicBezTo>
                    <a:cubicBezTo>
                      <a:pt x="331" y="447"/>
                      <a:pt x="359" y="374"/>
                      <a:pt x="359" y="303"/>
                    </a:cubicBezTo>
                    <a:cubicBezTo>
                      <a:pt x="359" y="131"/>
                      <a:pt x="231" y="1"/>
                      <a:pt x="7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41"/>
              <p:cNvSpPr/>
              <p:nvPr/>
            </p:nvSpPr>
            <p:spPr>
              <a:xfrm>
                <a:off x="5539600" y="1348650"/>
                <a:ext cx="61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18" extrusionOk="0">
                    <a:moveTo>
                      <a:pt x="29" y="0"/>
                    </a:moveTo>
                    <a:cubicBezTo>
                      <a:pt x="14" y="44"/>
                      <a:pt x="0" y="86"/>
                      <a:pt x="0" y="130"/>
                    </a:cubicBezTo>
                    <a:cubicBezTo>
                      <a:pt x="0" y="274"/>
                      <a:pt x="100" y="388"/>
                      <a:pt x="244" y="417"/>
                    </a:cubicBezTo>
                    <a:cubicBezTo>
                      <a:pt x="173" y="274"/>
                      <a:pt x="100" y="144"/>
                      <a:pt x="2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41"/>
              <p:cNvSpPr/>
              <p:nvPr/>
            </p:nvSpPr>
            <p:spPr>
              <a:xfrm>
                <a:off x="5539225" y="1378075"/>
                <a:ext cx="1547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05" extrusionOk="0">
                    <a:moveTo>
                      <a:pt x="316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16" y="604"/>
                    </a:cubicBezTo>
                    <a:cubicBezTo>
                      <a:pt x="475" y="604"/>
                      <a:pt x="618" y="475"/>
                      <a:pt x="618" y="303"/>
                    </a:cubicBezTo>
                    <a:cubicBezTo>
                      <a:pt x="618" y="131"/>
                      <a:pt x="475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41"/>
              <p:cNvSpPr/>
              <p:nvPr/>
            </p:nvSpPr>
            <p:spPr>
              <a:xfrm>
                <a:off x="5539225" y="1411500"/>
                <a:ext cx="154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633" extrusionOk="0">
                    <a:moveTo>
                      <a:pt x="316" y="0"/>
                    </a:moveTo>
                    <a:cubicBezTo>
                      <a:pt x="130" y="0"/>
                      <a:pt x="0" y="144"/>
                      <a:pt x="0" y="316"/>
                    </a:cubicBezTo>
                    <a:cubicBezTo>
                      <a:pt x="0" y="488"/>
                      <a:pt x="130" y="632"/>
                      <a:pt x="316" y="632"/>
                    </a:cubicBezTo>
                    <a:cubicBezTo>
                      <a:pt x="489" y="632"/>
                      <a:pt x="618" y="488"/>
                      <a:pt x="618" y="316"/>
                    </a:cubicBezTo>
                    <a:cubicBezTo>
                      <a:pt x="618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41"/>
              <p:cNvSpPr/>
              <p:nvPr/>
            </p:nvSpPr>
            <p:spPr>
              <a:xfrm>
                <a:off x="55388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03" y="646"/>
                      <a:pt x="646" y="502"/>
                      <a:pt x="646" y="316"/>
                    </a:cubicBezTo>
                    <a:cubicBezTo>
                      <a:pt x="646" y="144"/>
                      <a:pt x="503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41"/>
              <p:cNvSpPr/>
              <p:nvPr/>
            </p:nvSpPr>
            <p:spPr>
              <a:xfrm>
                <a:off x="5538500" y="1478625"/>
                <a:ext cx="169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6" extrusionOk="0">
                    <a:moveTo>
                      <a:pt x="345" y="0"/>
                    </a:moveTo>
                    <a:cubicBezTo>
                      <a:pt x="159" y="0"/>
                      <a:pt x="1" y="159"/>
                      <a:pt x="1" y="345"/>
                    </a:cubicBezTo>
                    <a:cubicBezTo>
                      <a:pt x="1" y="532"/>
                      <a:pt x="159" y="676"/>
                      <a:pt x="345" y="676"/>
                    </a:cubicBezTo>
                    <a:cubicBezTo>
                      <a:pt x="518" y="676"/>
                      <a:pt x="676" y="532"/>
                      <a:pt x="676" y="345"/>
                    </a:cubicBezTo>
                    <a:cubicBezTo>
                      <a:pt x="676" y="159"/>
                      <a:pt x="518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41"/>
              <p:cNvSpPr/>
              <p:nvPr/>
            </p:nvSpPr>
            <p:spPr>
              <a:xfrm>
                <a:off x="5538150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59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59" y="690"/>
                    </a:cubicBezTo>
                    <a:cubicBezTo>
                      <a:pt x="547" y="690"/>
                      <a:pt x="704" y="532"/>
                      <a:pt x="704" y="345"/>
                    </a:cubicBezTo>
                    <a:cubicBezTo>
                      <a:pt x="704" y="159"/>
                      <a:pt x="547" y="0"/>
                      <a:pt x="3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41"/>
              <p:cNvSpPr/>
              <p:nvPr/>
            </p:nvSpPr>
            <p:spPr>
              <a:xfrm>
                <a:off x="5538150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60"/>
                      <a:pt x="158" y="719"/>
                      <a:pt x="359" y="719"/>
                    </a:cubicBezTo>
                    <a:cubicBezTo>
                      <a:pt x="547" y="719"/>
                      <a:pt x="704" y="560"/>
                      <a:pt x="704" y="359"/>
                    </a:cubicBezTo>
                    <a:cubicBezTo>
                      <a:pt x="704" y="158"/>
                      <a:pt x="547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41"/>
              <p:cNvSpPr/>
              <p:nvPr/>
            </p:nvSpPr>
            <p:spPr>
              <a:xfrm>
                <a:off x="55377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75"/>
                      <a:pt x="159" y="732"/>
                      <a:pt x="374" y="732"/>
                    </a:cubicBezTo>
                    <a:cubicBezTo>
                      <a:pt x="575" y="732"/>
                      <a:pt x="734" y="575"/>
                      <a:pt x="734" y="359"/>
                    </a:cubicBezTo>
                    <a:cubicBezTo>
                      <a:pt x="734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41"/>
              <p:cNvSpPr/>
              <p:nvPr/>
            </p:nvSpPr>
            <p:spPr>
              <a:xfrm>
                <a:off x="5537450" y="1612900"/>
                <a:ext cx="190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763" extrusionOk="0">
                    <a:moveTo>
                      <a:pt x="387" y="1"/>
                    </a:moveTo>
                    <a:cubicBezTo>
                      <a:pt x="172" y="1"/>
                      <a:pt x="0" y="173"/>
                      <a:pt x="0" y="389"/>
                    </a:cubicBezTo>
                    <a:cubicBezTo>
                      <a:pt x="0" y="590"/>
                      <a:pt x="172" y="762"/>
                      <a:pt x="387" y="762"/>
                    </a:cubicBezTo>
                    <a:cubicBezTo>
                      <a:pt x="588" y="762"/>
                      <a:pt x="761" y="590"/>
                      <a:pt x="761" y="389"/>
                    </a:cubicBezTo>
                    <a:cubicBezTo>
                      <a:pt x="761" y="173"/>
                      <a:pt x="588" y="1"/>
                      <a:pt x="3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41"/>
              <p:cNvSpPr/>
              <p:nvPr/>
            </p:nvSpPr>
            <p:spPr>
              <a:xfrm>
                <a:off x="5537075" y="1646650"/>
                <a:ext cx="197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77" extrusionOk="0">
                    <a:moveTo>
                      <a:pt x="402" y="1"/>
                    </a:moveTo>
                    <a:cubicBezTo>
                      <a:pt x="187" y="1"/>
                      <a:pt x="0" y="173"/>
                      <a:pt x="0" y="389"/>
                    </a:cubicBezTo>
                    <a:cubicBezTo>
                      <a:pt x="0" y="604"/>
                      <a:pt x="187" y="776"/>
                      <a:pt x="402" y="776"/>
                    </a:cubicBezTo>
                    <a:cubicBezTo>
                      <a:pt x="603" y="776"/>
                      <a:pt x="791" y="604"/>
                      <a:pt x="791" y="389"/>
                    </a:cubicBezTo>
                    <a:cubicBezTo>
                      <a:pt x="791" y="173"/>
                      <a:pt x="603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41"/>
              <p:cNvSpPr/>
              <p:nvPr/>
            </p:nvSpPr>
            <p:spPr>
              <a:xfrm>
                <a:off x="5537075" y="1680050"/>
                <a:ext cx="197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806" extrusionOk="0">
                    <a:moveTo>
                      <a:pt x="402" y="1"/>
                    </a:moveTo>
                    <a:cubicBezTo>
                      <a:pt x="172" y="1"/>
                      <a:pt x="0" y="187"/>
                      <a:pt x="0" y="403"/>
                    </a:cubicBezTo>
                    <a:cubicBezTo>
                      <a:pt x="0" y="618"/>
                      <a:pt x="172" y="805"/>
                      <a:pt x="402" y="805"/>
                    </a:cubicBezTo>
                    <a:cubicBezTo>
                      <a:pt x="618" y="805"/>
                      <a:pt x="791" y="618"/>
                      <a:pt x="791" y="403"/>
                    </a:cubicBezTo>
                    <a:cubicBezTo>
                      <a:pt x="791" y="187"/>
                      <a:pt x="618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41"/>
              <p:cNvSpPr/>
              <p:nvPr/>
            </p:nvSpPr>
            <p:spPr>
              <a:xfrm>
                <a:off x="5536725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16" y="0"/>
                    </a:moveTo>
                    <a:cubicBezTo>
                      <a:pt x="186" y="0"/>
                      <a:pt x="0" y="186"/>
                      <a:pt x="0" y="402"/>
                    </a:cubicBezTo>
                    <a:cubicBezTo>
                      <a:pt x="0" y="632"/>
                      <a:pt x="186" y="818"/>
                      <a:pt x="416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41"/>
              <p:cNvSpPr/>
              <p:nvPr/>
            </p:nvSpPr>
            <p:spPr>
              <a:xfrm>
                <a:off x="5536350" y="1747200"/>
                <a:ext cx="2122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849" extrusionOk="0">
                    <a:moveTo>
                      <a:pt x="431" y="0"/>
                    </a:moveTo>
                    <a:cubicBezTo>
                      <a:pt x="188" y="0"/>
                      <a:pt x="0" y="187"/>
                      <a:pt x="0" y="431"/>
                    </a:cubicBezTo>
                    <a:cubicBezTo>
                      <a:pt x="0" y="661"/>
                      <a:pt x="188" y="848"/>
                      <a:pt x="431" y="848"/>
                    </a:cubicBezTo>
                    <a:cubicBezTo>
                      <a:pt x="661" y="848"/>
                      <a:pt x="848" y="661"/>
                      <a:pt x="848" y="431"/>
                    </a:cubicBezTo>
                    <a:cubicBezTo>
                      <a:pt x="848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41"/>
              <p:cNvSpPr/>
              <p:nvPr/>
            </p:nvSpPr>
            <p:spPr>
              <a:xfrm>
                <a:off x="5536000" y="1780950"/>
                <a:ext cx="2192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62" extrusionOk="0">
                    <a:moveTo>
                      <a:pt x="445" y="0"/>
                    </a:moveTo>
                    <a:cubicBezTo>
                      <a:pt x="202" y="0"/>
                      <a:pt x="1" y="187"/>
                      <a:pt x="1" y="431"/>
                    </a:cubicBezTo>
                    <a:cubicBezTo>
                      <a:pt x="1" y="661"/>
                      <a:pt x="202" y="862"/>
                      <a:pt x="445" y="862"/>
                    </a:cubicBezTo>
                    <a:cubicBezTo>
                      <a:pt x="675" y="862"/>
                      <a:pt x="876" y="661"/>
                      <a:pt x="876" y="431"/>
                    </a:cubicBezTo>
                    <a:cubicBezTo>
                      <a:pt x="876" y="187"/>
                      <a:pt x="675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41"/>
              <p:cNvSpPr/>
              <p:nvPr/>
            </p:nvSpPr>
            <p:spPr>
              <a:xfrm>
                <a:off x="55360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45" y="0"/>
                    </a:moveTo>
                    <a:cubicBezTo>
                      <a:pt x="187" y="0"/>
                      <a:pt x="1" y="202"/>
                      <a:pt x="1" y="445"/>
                    </a:cubicBezTo>
                    <a:cubicBezTo>
                      <a:pt x="1" y="690"/>
                      <a:pt x="187" y="891"/>
                      <a:pt x="445" y="891"/>
                    </a:cubicBezTo>
                    <a:cubicBezTo>
                      <a:pt x="690" y="891"/>
                      <a:pt x="876" y="690"/>
                      <a:pt x="876" y="445"/>
                    </a:cubicBezTo>
                    <a:cubicBezTo>
                      <a:pt x="876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41"/>
              <p:cNvSpPr/>
              <p:nvPr/>
            </p:nvSpPr>
            <p:spPr>
              <a:xfrm>
                <a:off x="5535625" y="1848100"/>
                <a:ext cx="226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41"/>
              <p:cNvSpPr/>
              <p:nvPr/>
            </p:nvSpPr>
            <p:spPr>
              <a:xfrm>
                <a:off x="55352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6" y="1"/>
                      <a:pt x="1" y="217"/>
                      <a:pt x="1" y="460"/>
                    </a:cubicBezTo>
                    <a:cubicBezTo>
                      <a:pt x="1" y="719"/>
                      <a:pt x="216" y="935"/>
                      <a:pt x="474" y="935"/>
                    </a:cubicBezTo>
                    <a:cubicBezTo>
                      <a:pt x="719" y="935"/>
                      <a:pt x="934" y="719"/>
                      <a:pt x="934" y="460"/>
                    </a:cubicBezTo>
                    <a:cubicBezTo>
                      <a:pt x="934" y="217"/>
                      <a:pt x="719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41"/>
              <p:cNvSpPr/>
              <p:nvPr/>
            </p:nvSpPr>
            <p:spPr>
              <a:xfrm>
                <a:off x="5534900" y="1915225"/>
                <a:ext cx="241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49" extrusionOk="0">
                    <a:moveTo>
                      <a:pt x="489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89" y="949"/>
                    </a:cubicBezTo>
                    <a:cubicBezTo>
                      <a:pt x="748" y="949"/>
                      <a:pt x="964" y="734"/>
                      <a:pt x="964" y="475"/>
                    </a:cubicBezTo>
                    <a:cubicBezTo>
                      <a:pt x="964" y="202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41"/>
              <p:cNvSpPr/>
              <p:nvPr/>
            </p:nvSpPr>
            <p:spPr>
              <a:xfrm>
                <a:off x="5534900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48" y="978"/>
                      <a:pt x="964" y="762"/>
                      <a:pt x="964" y="489"/>
                    </a:cubicBezTo>
                    <a:cubicBezTo>
                      <a:pt x="964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41"/>
              <p:cNvSpPr/>
              <p:nvPr/>
            </p:nvSpPr>
            <p:spPr>
              <a:xfrm>
                <a:off x="5534575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502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91"/>
                      <a:pt x="502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41"/>
              <p:cNvSpPr/>
              <p:nvPr/>
            </p:nvSpPr>
            <p:spPr>
              <a:xfrm>
                <a:off x="55342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91" y="1020"/>
                      <a:pt x="1020" y="791"/>
                      <a:pt x="1020" y="503"/>
                    </a:cubicBezTo>
                    <a:cubicBezTo>
                      <a:pt x="1020" y="230"/>
                      <a:pt x="791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41"/>
              <p:cNvSpPr/>
              <p:nvPr/>
            </p:nvSpPr>
            <p:spPr>
              <a:xfrm>
                <a:off x="5533850" y="2049525"/>
                <a:ext cx="262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35" extrusionOk="0">
                    <a:moveTo>
                      <a:pt x="531" y="0"/>
                    </a:moveTo>
                    <a:cubicBezTo>
                      <a:pt x="244" y="0"/>
                      <a:pt x="0" y="230"/>
                      <a:pt x="0" y="517"/>
                    </a:cubicBezTo>
                    <a:cubicBezTo>
                      <a:pt x="0" y="804"/>
                      <a:pt x="244" y="1034"/>
                      <a:pt x="531" y="1034"/>
                    </a:cubicBezTo>
                    <a:cubicBezTo>
                      <a:pt x="805" y="1034"/>
                      <a:pt x="1048" y="804"/>
                      <a:pt x="1048" y="517"/>
                    </a:cubicBezTo>
                    <a:cubicBezTo>
                      <a:pt x="1048" y="230"/>
                      <a:pt x="805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41"/>
              <p:cNvSpPr/>
              <p:nvPr/>
            </p:nvSpPr>
            <p:spPr>
              <a:xfrm>
                <a:off x="5533850" y="2082925"/>
                <a:ext cx="262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4" extrusionOk="0">
                    <a:moveTo>
                      <a:pt x="531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1" y="1063"/>
                    </a:cubicBezTo>
                    <a:cubicBezTo>
                      <a:pt x="818" y="1063"/>
                      <a:pt x="1048" y="818"/>
                      <a:pt x="1048" y="531"/>
                    </a:cubicBezTo>
                    <a:cubicBezTo>
                      <a:pt x="1048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41"/>
              <p:cNvSpPr/>
              <p:nvPr/>
            </p:nvSpPr>
            <p:spPr>
              <a:xfrm>
                <a:off x="5533475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46" y="0"/>
                    </a:moveTo>
                    <a:cubicBezTo>
                      <a:pt x="245" y="0"/>
                      <a:pt x="0" y="230"/>
                      <a:pt x="0" y="531"/>
                    </a:cubicBezTo>
                    <a:cubicBezTo>
                      <a:pt x="0" y="833"/>
                      <a:pt x="245" y="1077"/>
                      <a:pt x="546" y="1077"/>
                    </a:cubicBezTo>
                    <a:cubicBezTo>
                      <a:pt x="833" y="1077"/>
                      <a:pt x="1078" y="833"/>
                      <a:pt x="1078" y="531"/>
                    </a:cubicBezTo>
                    <a:cubicBezTo>
                      <a:pt x="1078" y="230"/>
                      <a:pt x="833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41"/>
              <p:cNvSpPr/>
              <p:nvPr/>
            </p:nvSpPr>
            <p:spPr>
              <a:xfrm>
                <a:off x="5533125" y="2150050"/>
                <a:ext cx="2765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07" extrusionOk="0">
                    <a:moveTo>
                      <a:pt x="560" y="0"/>
                    </a:moveTo>
                    <a:cubicBezTo>
                      <a:pt x="244" y="0"/>
                      <a:pt x="1" y="245"/>
                      <a:pt x="1" y="546"/>
                    </a:cubicBezTo>
                    <a:cubicBezTo>
                      <a:pt x="1" y="848"/>
                      <a:pt x="244" y="1107"/>
                      <a:pt x="560" y="1107"/>
                    </a:cubicBezTo>
                    <a:cubicBezTo>
                      <a:pt x="862" y="1107"/>
                      <a:pt x="1106" y="848"/>
                      <a:pt x="1106" y="546"/>
                    </a:cubicBezTo>
                    <a:cubicBezTo>
                      <a:pt x="1106" y="245"/>
                      <a:pt x="862" y="0"/>
                      <a:pt x="5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41"/>
              <p:cNvSpPr/>
              <p:nvPr/>
            </p:nvSpPr>
            <p:spPr>
              <a:xfrm>
                <a:off x="5533125" y="2183800"/>
                <a:ext cx="2765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21" extrusionOk="0">
                    <a:moveTo>
                      <a:pt x="560" y="1"/>
                    </a:moveTo>
                    <a:cubicBezTo>
                      <a:pt x="244" y="1"/>
                      <a:pt x="1" y="245"/>
                      <a:pt x="1" y="561"/>
                    </a:cubicBezTo>
                    <a:cubicBezTo>
                      <a:pt x="1" y="862"/>
                      <a:pt x="244" y="1121"/>
                      <a:pt x="560" y="1121"/>
                    </a:cubicBezTo>
                    <a:cubicBezTo>
                      <a:pt x="862" y="1121"/>
                      <a:pt x="1106" y="862"/>
                      <a:pt x="1106" y="561"/>
                    </a:cubicBezTo>
                    <a:cubicBezTo>
                      <a:pt x="1106" y="245"/>
                      <a:pt x="862" y="1"/>
                      <a:pt x="5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41"/>
              <p:cNvSpPr/>
              <p:nvPr/>
            </p:nvSpPr>
            <p:spPr>
              <a:xfrm>
                <a:off x="5532750" y="2217200"/>
                <a:ext cx="24450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62" extrusionOk="0">
                    <a:moveTo>
                      <a:pt x="575" y="1"/>
                    </a:moveTo>
                    <a:cubicBezTo>
                      <a:pt x="259" y="1"/>
                      <a:pt x="1" y="259"/>
                      <a:pt x="1" y="575"/>
                    </a:cubicBezTo>
                    <a:lnTo>
                      <a:pt x="1" y="661"/>
                    </a:lnTo>
                    <a:cubicBezTo>
                      <a:pt x="345" y="518"/>
                      <a:pt x="661" y="345"/>
                      <a:pt x="977" y="173"/>
                    </a:cubicBezTo>
                    <a:cubicBezTo>
                      <a:pt x="877" y="72"/>
                      <a:pt x="734" y="1"/>
                      <a:pt x="5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41"/>
              <p:cNvSpPr/>
              <p:nvPr/>
            </p:nvSpPr>
            <p:spPr>
              <a:xfrm>
                <a:off x="5508725" y="1310950"/>
                <a:ext cx="1437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561" extrusionOk="0">
                    <a:moveTo>
                      <a:pt x="287" y="1"/>
                    </a:moveTo>
                    <a:cubicBezTo>
                      <a:pt x="129" y="1"/>
                      <a:pt x="0" y="129"/>
                      <a:pt x="0" y="288"/>
                    </a:cubicBezTo>
                    <a:cubicBezTo>
                      <a:pt x="0" y="432"/>
                      <a:pt x="129" y="560"/>
                      <a:pt x="287" y="560"/>
                    </a:cubicBezTo>
                    <a:cubicBezTo>
                      <a:pt x="445" y="560"/>
                      <a:pt x="575" y="432"/>
                      <a:pt x="575" y="288"/>
                    </a:cubicBezTo>
                    <a:cubicBezTo>
                      <a:pt x="575" y="129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41"/>
              <p:cNvSpPr/>
              <p:nvPr/>
            </p:nvSpPr>
            <p:spPr>
              <a:xfrm>
                <a:off x="5508725" y="1344325"/>
                <a:ext cx="1472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591" extrusionOk="0">
                    <a:moveTo>
                      <a:pt x="287" y="1"/>
                    </a:moveTo>
                    <a:cubicBezTo>
                      <a:pt x="129" y="1"/>
                      <a:pt x="0" y="131"/>
                      <a:pt x="0" y="303"/>
                    </a:cubicBezTo>
                    <a:cubicBezTo>
                      <a:pt x="0" y="460"/>
                      <a:pt x="129" y="590"/>
                      <a:pt x="287" y="590"/>
                    </a:cubicBezTo>
                    <a:cubicBezTo>
                      <a:pt x="445" y="590"/>
                      <a:pt x="588" y="460"/>
                      <a:pt x="588" y="303"/>
                    </a:cubicBezTo>
                    <a:cubicBezTo>
                      <a:pt x="588" y="131"/>
                      <a:pt x="445" y="1"/>
                      <a:pt x="287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41"/>
              <p:cNvSpPr/>
              <p:nvPr/>
            </p:nvSpPr>
            <p:spPr>
              <a:xfrm>
                <a:off x="5508350" y="1378075"/>
                <a:ext cx="15100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2" y="1"/>
                    </a:moveTo>
                    <a:cubicBezTo>
                      <a:pt x="130" y="1"/>
                      <a:pt x="0" y="131"/>
                      <a:pt x="0" y="303"/>
                    </a:cubicBezTo>
                    <a:cubicBezTo>
                      <a:pt x="0" y="475"/>
                      <a:pt x="130" y="604"/>
                      <a:pt x="302" y="604"/>
                    </a:cubicBezTo>
                    <a:cubicBezTo>
                      <a:pt x="475" y="604"/>
                      <a:pt x="603" y="475"/>
                      <a:pt x="603" y="303"/>
                    </a:cubicBezTo>
                    <a:cubicBezTo>
                      <a:pt x="603" y="131"/>
                      <a:pt x="475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41"/>
              <p:cNvSpPr/>
              <p:nvPr/>
            </p:nvSpPr>
            <p:spPr>
              <a:xfrm>
                <a:off x="5508000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9" y="632"/>
                      <a:pt x="632" y="488"/>
                      <a:pt x="632" y="316"/>
                    </a:cubicBezTo>
                    <a:cubicBezTo>
                      <a:pt x="632" y="144"/>
                      <a:pt x="489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41"/>
              <p:cNvSpPr/>
              <p:nvPr/>
            </p:nvSpPr>
            <p:spPr>
              <a:xfrm>
                <a:off x="5507625" y="1445250"/>
                <a:ext cx="1655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2" h="646" extrusionOk="0">
                    <a:moveTo>
                      <a:pt x="331" y="0"/>
                    </a:moveTo>
                    <a:cubicBezTo>
                      <a:pt x="159" y="0"/>
                      <a:pt x="0" y="144"/>
                      <a:pt x="0" y="316"/>
                    </a:cubicBezTo>
                    <a:cubicBezTo>
                      <a:pt x="0" y="502"/>
                      <a:pt x="159" y="646"/>
                      <a:pt x="331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41"/>
              <p:cNvSpPr/>
              <p:nvPr/>
            </p:nvSpPr>
            <p:spPr>
              <a:xfrm>
                <a:off x="5507625" y="1478625"/>
                <a:ext cx="16900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331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1" y="676"/>
                    </a:cubicBezTo>
                    <a:cubicBezTo>
                      <a:pt x="517" y="676"/>
                      <a:pt x="676" y="532"/>
                      <a:pt x="676" y="345"/>
                    </a:cubicBezTo>
                    <a:cubicBezTo>
                      <a:pt x="676" y="159"/>
                      <a:pt x="517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41"/>
              <p:cNvSpPr/>
              <p:nvPr/>
            </p:nvSpPr>
            <p:spPr>
              <a:xfrm>
                <a:off x="55072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8" y="0"/>
                      <a:pt x="1" y="159"/>
                      <a:pt x="1" y="345"/>
                    </a:cubicBezTo>
                    <a:cubicBezTo>
                      <a:pt x="1" y="532"/>
                      <a:pt x="158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41"/>
              <p:cNvSpPr/>
              <p:nvPr/>
            </p:nvSpPr>
            <p:spPr>
              <a:xfrm>
                <a:off x="55069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61" y="719"/>
                      <a:pt x="719" y="560"/>
                      <a:pt x="719" y="359"/>
                    </a:cubicBezTo>
                    <a:cubicBezTo>
                      <a:pt x="719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41"/>
              <p:cNvSpPr/>
              <p:nvPr/>
            </p:nvSpPr>
            <p:spPr>
              <a:xfrm>
                <a:off x="55065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48" y="575"/>
                      <a:pt x="748" y="359"/>
                    </a:cubicBezTo>
                    <a:cubicBezTo>
                      <a:pt x="748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41"/>
              <p:cNvSpPr/>
              <p:nvPr/>
            </p:nvSpPr>
            <p:spPr>
              <a:xfrm>
                <a:off x="55065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89" y="762"/>
                      <a:pt x="748" y="590"/>
                      <a:pt x="748" y="389"/>
                    </a:cubicBezTo>
                    <a:cubicBezTo>
                      <a:pt x="748" y="173"/>
                      <a:pt x="589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41"/>
              <p:cNvSpPr/>
              <p:nvPr/>
            </p:nvSpPr>
            <p:spPr>
              <a:xfrm>
                <a:off x="550617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41"/>
              <p:cNvSpPr/>
              <p:nvPr/>
            </p:nvSpPr>
            <p:spPr>
              <a:xfrm>
                <a:off x="5505850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2" y="1"/>
                    </a:moveTo>
                    <a:cubicBezTo>
                      <a:pt x="186" y="1"/>
                      <a:pt x="0" y="187"/>
                      <a:pt x="0" y="403"/>
                    </a:cubicBezTo>
                    <a:cubicBezTo>
                      <a:pt x="0" y="618"/>
                      <a:pt x="186" y="805"/>
                      <a:pt x="402" y="805"/>
                    </a:cubicBezTo>
                    <a:cubicBezTo>
                      <a:pt x="632" y="805"/>
                      <a:pt x="804" y="618"/>
                      <a:pt x="804" y="403"/>
                    </a:cubicBezTo>
                    <a:cubicBezTo>
                      <a:pt x="804" y="187"/>
                      <a:pt x="632" y="1"/>
                      <a:pt x="4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41"/>
              <p:cNvSpPr/>
              <p:nvPr/>
            </p:nvSpPr>
            <p:spPr>
              <a:xfrm>
                <a:off x="5505850" y="1713825"/>
                <a:ext cx="204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19" extrusionOk="0">
                    <a:moveTo>
                      <a:pt x="402" y="0"/>
                    </a:moveTo>
                    <a:cubicBezTo>
                      <a:pt x="172" y="0"/>
                      <a:pt x="0" y="186"/>
                      <a:pt x="0" y="402"/>
                    </a:cubicBezTo>
                    <a:cubicBezTo>
                      <a:pt x="0" y="632"/>
                      <a:pt x="172" y="818"/>
                      <a:pt x="402" y="818"/>
                    </a:cubicBezTo>
                    <a:cubicBezTo>
                      <a:pt x="632" y="818"/>
                      <a:pt x="818" y="632"/>
                      <a:pt x="818" y="402"/>
                    </a:cubicBezTo>
                    <a:cubicBezTo>
                      <a:pt x="818" y="186"/>
                      <a:pt x="632" y="0"/>
                      <a:pt x="40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41"/>
              <p:cNvSpPr/>
              <p:nvPr/>
            </p:nvSpPr>
            <p:spPr>
              <a:xfrm>
                <a:off x="55054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48"/>
                      <a:pt x="417" y="848"/>
                    </a:cubicBezTo>
                    <a:cubicBezTo>
                      <a:pt x="647" y="848"/>
                      <a:pt x="833" y="661"/>
                      <a:pt x="833" y="431"/>
                    </a:cubicBezTo>
                    <a:cubicBezTo>
                      <a:pt x="833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41"/>
              <p:cNvSpPr/>
              <p:nvPr/>
            </p:nvSpPr>
            <p:spPr>
              <a:xfrm>
                <a:off x="55051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5" y="862"/>
                      <a:pt x="862" y="661"/>
                      <a:pt x="862" y="431"/>
                    </a:cubicBezTo>
                    <a:cubicBezTo>
                      <a:pt x="862" y="187"/>
                      <a:pt x="675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41"/>
              <p:cNvSpPr/>
              <p:nvPr/>
            </p:nvSpPr>
            <p:spPr>
              <a:xfrm>
                <a:off x="5504750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690"/>
                      <a:pt x="202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41"/>
              <p:cNvSpPr/>
              <p:nvPr/>
            </p:nvSpPr>
            <p:spPr>
              <a:xfrm>
                <a:off x="5504750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46" y="0"/>
                    </a:moveTo>
                    <a:cubicBezTo>
                      <a:pt x="202" y="0"/>
                      <a:pt x="0" y="202"/>
                      <a:pt x="0" y="445"/>
                    </a:cubicBezTo>
                    <a:cubicBezTo>
                      <a:pt x="0" y="704"/>
                      <a:pt x="202" y="905"/>
                      <a:pt x="446" y="905"/>
                    </a:cubicBezTo>
                    <a:cubicBezTo>
                      <a:pt x="705" y="905"/>
                      <a:pt x="906" y="704"/>
                      <a:pt x="906" y="445"/>
                    </a:cubicBezTo>
                    <a:cubicBezTo>
                      <a:pt x="906" y="202"/>
                      <a:pt x="705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4040;p41"/>
              <p:cNvSpPr/>
              <p:nvPr/>
            </p:nvSpPr>
            <p:spPr>
              <a:xfrm>
                <a:off x="55044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2" y="1"/>
                      <a:pt x="1" y="217"/>
                      <a:pt x="1" y="460"/>
                    </a:cubicBezTo>
                    <a:cubicBezTo>
                      <a:pt x="1" y="719"/>
                      <a:pt x="202" y="935"/>
                      <a:pt x="460" y="935"/>
                    </a:cubicBezTo>
                    <a:cubicBezTo>
                      <a:pt x="719" y="935"/>
                      <a:pt x="920" y="719"/>
                      <a:pt x="920" y="460"/>
                    </a:cubicBezTo>
                    <a:cubicBezTo>
                      <a:pt x="920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041;p41"/>
              <p:cNvSpPr/>
              <p:nvPr/>
            </p:nvSpPr>
            <p:spPr>
              <a:xfrm>
                <a:off x="55040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17" y="1"/>
                      <a:pt x="1" y="202"/>
                      <a:pt x="1" y="475"/>
                    </a:cubicBezTo>
                    <a:cubicBezTo>
                      <a:pt x="1" y="734"/>
                      <a:pt x="217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4042;p41"/>
              <p:cNvSpPr/>
              <p:nvPr/>
            </p:nvSpPr>
            <p:spPr>
              <a:xfrm>
                <a:off x="55036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62" y="978"/>
                      <a:pt x="978" y="762"/>
                      <a:pt x="978" y="489"/>
                    </a:cubicBezTo>
                    <a:cubicBezTo>
                      <a:pt x="978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4043;p41"/>
              <p:cNvSpPr/>
              <p:nvPr/>
            </p:nvSpPr>
            <p:spPr>
              <a:xfrm>
                <a:off x="5503675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91"/>
                      <a:pt x="489" y="991"/>
                    </a:cubicBezTo>
                    <a:cubicBezTo>
                      <a:pt x="762" y="991"/>
                      <a:pt x="991" y="762"/>
                      <a:pt x="991" y="489"/>
                    </a:cubicBezTo>
                    <a:cubicBezTo>
                      <a:pt x="991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41"/>
              <p:cNvSpPr/>
              <p:nvPr/>
            </p:nvSpPr>
            <p:spPr>
              <a:xfrm>
                <a:off x="5503325" y="2015775"/>
                <a:ext cx="2515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21" extrusionOk="0">
                    <a:moveTo>
                      <a:pt x="503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03" y="1020"/>
                    </a:cubicBezTo>
                    <a:cubicBezTo>
                      <a:pt x="791" y="1020"/>
                      <a:pt x="1005" y="791"/>
                      <a:pt x="1005" y="503"/>
                    </a:cubicBezTo>
                    <a:cubicBezTo>
                      <a:pt x="1005" y="230"/>
                      <a:pt x="791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41"/>
              <p:cNvSpPr/>
              <p:nvPr/>
            </p:nvSpPr>
            <p:spPr>
              <a:xfrm>
                <a:off x="55029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5" y="1034"/>
                      <a:pt x="1034" y="804"/>
                      <a:pt x="1034" y="517"/>
                    </a:cubicBezTo>
                    <a:cubicBezTo>
                      <a:pt x="1034" y="230"/>
                      <a:pt x="805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41"/>
              <p:cNvSpPr/>
              <p:nvPr/>
            </p:nvSpPr>
            <p:spPr>
              <a:xfrm>
                <a:off x="5502600" y="2082925"/>
                <a:ext cx="266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064" extrusionOk="0">
                    <a:moveTo>
                      <a:pt x="532" y="0"/>
                    </a:moveTo>
                    <a:cubicBezTo>
                      <a:pt x="245" y="0"/>
                      <a:pt x="0" y="244"/>
                      <a:pt x="0" y="531"/>
                    </a:cubicBezTo>
                    <a:cubicBezTo>
                      <a:pt x="0" y="818"/>
                      <a:pt x="245" y="1063"/>
                      <a:pt x="532" y="1063"/>
                    </a:cubicBezTo>
                    <a:cubicBezTo>
                      <a:pt x="820" y="1063"/>
                      <a:pt x="1063" y="818"/>
                      <a:pt x="1063" y="531"/>
                    </a:cubicBezTo>
                    <a:cubicBezTo>
                      <a:pt x="1063" y="244"/>
                      <a:pt x="820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41"/>
              <p:cNvSpPr/>
              <p:nvPr/>
            </p:nvSpPr>
            <p:spPr>
              <a:xfrm>
                <a:off x="5502600" y="2116675"/>
                <a:ext cx="269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077" extrusionOk="0">
                    <a:moveTo>
                      <a:pt x="532" y="0"/>
                    </a:moveTo>
                    <a:cubicBezTo>
                      <a:pt x="230" y="0"/>
                      <a:pt x="0" y="230"/>
                      <a:pt x="0" y="531"/>
                    </a:cubicBezTo>
                    <a:cubicBezTo>
                      <a:pt x="0" y="833"/>
                      <a:pt x="230" y="1077"/>
                      <a:pt x="532" y="1077"/>
                    </a:cubicBezTo>
                    <a:cubicBezTo>
                      <a:pt x="833" y="1077"/>
                      <a:pt x="1078" y="833"/>
                      <a:pt x="1078" y="531"/>
                    </a:cubicBezTo>
                    <a:cubicBezTo>
                      <a:pt x="1078" y="230"/>
                      <a:pt x="833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4048;p41"/>
              <p:cNvSpPr/>
              <p:nvPr/>
            </p:nvSpPr>
            <p:spPr>
              <a:xfrm>
                <a:off x="5502250" y="2150050"/>
                <a:ext cx="2732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107" extrusionOk="0">
                    <a:moveTo>
                      <a:pt x="546" y="0"/>
                    </a:moveTo>
                    <a:cubicBezTo>
                      <a:pt x="244" y="0"/>
                      <a:pt x="1" y="245"/>
                      <a:pt x="1" y="546"/>
                    </a:cubicBezTo>
                    <a:cubicBezTo>
                      <a:pt x="1" y="848"/>
                      <a:pt x="244" y="1107"/>
                      <a:pt x="546" y="1107"/>
                    </a:cubicBezTo>
                    <a:cubicBezTo>
                      <a:pt x="847" y="1107"/>
                      <a:pt x="1092" y="848"/>
                      <a:pt x="1092" y="546"/>
                    </a:cubicBezTo>
                    <a:cubicBezTo>
                      <a:pt x="1092" y="245"/>
                      <a:pt x="847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4049;p41"/>
              <p:cNvSpPr/>
              <p:nvPr/>
            </p:nvSpPr>
            <p:spPr>
              <a:xfrm>
                <a:off x="5501875" y="2183800"/>
                <a:ext cx="28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121" extrusionOk="0">
                    <a:moveTo>
                      <a:pt x="561" y="1"/>
                    </a:moveTo>
                    <a:cubicBezTo>
                      <a:pt x="259" y="1"/>
                      <a:pt x="1" y="245"/>
                      <a:pt x="1" y="561"/>
                    </a:cubicBezTo>
                    <a:cubicBezTo>
                      <a:pt x="1" y="862"/>
                      <a:pt x="259" y="1121"/>
                      <a:pt x="561" y="1121"/>
                    </a:cubicBezTo>
                    <a:cubicBezTo>
                      <a:pt x="877" y="1121"/>
                      <a:pt x="1121" y="862"/>
                      <a:pt x="1121" y="561"/>
                    </a:cubicBezTo>
                    <a:cubicBezTo>
                      <a:pt x="1121" y="245"/>
                      <a:pt x="877" y="1"/>
                      <a:pt x="5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4050;p41"/>
              <p:cNvSpPr/>
              <p:nvPr/>
            </p:nvSpPr>
            <p:spPr>
              <a:xfrm>
                <a:off x="5501525" y="2217200"/>
                <a:ext cx="28750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22" extrusionOk="0">
                    <a:moveTo>
                      <a:pt x="575" y="1"/>
                    </a:moveTo>
                    <a:cubicBezTo>
                      <a:pt x="259" y="1"/>
                      <a:pt x="1" y="259"/>
                      <a:pt x="1" y="575"/>
                    </a:cubicBezTo>
                    <a:cubicBezTo>
                      <a:pt x="1" y="848"/>
                      <a:pt x="202" y="1064"/>
                      <a:pt x="445" y="1121"/>
                    </a:cubicBezTo>
                    <a:cubicBezTo>
                      <a:pt x="460" y="1020"/>
                      <a:pt x="503" y="920"/>
                      <a:pt x="618" y="891"/>
                    </a:cubicBezTo>
                    <a:cubicBezTo>
                      <a:pt x="790" y="848"/>
                      <a:pt x="962" y="776"/>
                      <a:pt x="1135" y="704"/>
                    </a:cubicBezTo>
                    <a:cubicBezTo>
                      <a:pt x="1135" y="661"/>
                      <a:pt x="1150" y="618"/>
                      <a:pt x="1150" y="575"/>
                    </a:cubicBezTo>
                    <a:cubicBezTo>
                      <a:pt x="1150" y="259"/>
                      <a:pt x="891" y="1"/>
                      <a:pt x="5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4051;p41"/>
              <p:cNvSpPr/>
              <p:nvPr/>
            </p:nvSpPr>
            <p:spPr>
              <a:xfrm>
                <a:off x="5501525" y="2251300"/>
                <a:ext cx="1475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136" extrusionOk="0">
                    <a:moveTo>
                      <a:pt x="445" y="1"/>
                    </a:moveTo>
                    <a:cubicBezTo>
                      <a:pt x="187" y="58"/>
                      <a:pt x="1" y="288"/>
                      <a:pt x="1" y="561"/>
                    </a:cubicBezTo>
                    <a:cubicBezTo>
                      <a:pt x="1" y="877"/>
                      <a:pt x="259" y="1136"/>
                      <a:pt x="575" y="1136"/>
                    </a:cubicBezTo>
                    <a:lnTo>
                      <a:pt x="589" y="1136"/>
                    </a:lnTo>
                    <a:cubicBezTo>
                      <a:pt x="560" y="920"/>
                      <a:pt x="532" y="690"/>
                      <a:pt x="503" y="460"/>
                    </a:cubicBezTo>
                    <a:cubicBezTo>
                      <a:pt x="474" y="303"/>
                      <a:pt x="445" y="159"/>
                      <a:pt x="4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4052;p41"/>
              <p:cNvSpPr/>
              <p:nvPr/>
            </p:nvSpPr>
            <p:spPr>
              <a:xfrm>
                <a:off x="5501150" y="2284325"/>
                <a:ext cx="17975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60" extrusionOk="0">
                    <a:moveTo>
                      <a:pt x="590" y="1"/>
                    </a:moveTo>
                    <a:cubicBezTo>
                      <a:pt x="259" y="1"/>
                      <a:pt x="1" y="274"/>
                      <a:pt x="1" y="590"/>
                    </a:cubicBezTo>
                    <a:lnTo>
                      <a:pt x="1" y="604"/>
                    </a:lnTo>
                    <a:cubicBezTo>
                      <a:pt x="1" y="619"/>
                      <a:pt x="16" y="633"/>
                      <a:pt x="16" y="648"/>
                    </a:cubicBezTo>
                    <a:cubicBezTo>
                      <a:pt x="103" y="779"/>
                      <a:pt x="207" y="860"/>
                      <a:pt x="339" y="860"/>
                    </a:cubicBezTo>
                    <a:cubicBezTo>
                      <a:pt x="382" y="860"/>
                      <a:pt x="427" y="851"/>
                      <a:pt x="475" y="834"/>
                    </a:cubicBezTo>
                    <a:cubicBezTo>
                      <a:pt x="676" y="763"/>
                      <a:pt x="719" y="590"/>
                      <a:pt x="690" y="418"/>
                    </a:cubicBezTo>
                    <a:cubicBezTo>
                      <a:pt x="676" y="274"/>
                      <a:pt x="662" y="145"/>
                      <a:pt x="63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4053;p41"/>
              <p:cNvSpPr/>
              <p:nvPr/>
            </p:nvSpPr>
            <p:spPr>
              <a:xfrm>
                <a:off x="5477825" y="13109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8" y="1"/>
                    </a:moveTo>
                    <a:cubicBezTo>
                      <a:pt x="130" y="1"/>
                      <a:pt x="1" y="129"/>
                      <a:pt x="1" y="288"/>
                    </a:cubicBezTo>
                    <a:cubicBezTo>
                      <a:pt x="1" y="432"/>
                      <a:pt x="130" y="560"/>
                      <a:pt x="288" y="560"/>
                    </a:cubicBezTo>
                    <a:cubicBezTo>
                      <a:pt x="446" y="560"/>
                      <a:pt x="560" y="432"/>
                      <a:pt x="560" y="288"/>
                    </a:cubicBezTo>
                    <a:cubicBezTo>
                      <a:pt x="560" y="129"/>
                      <a:pt x="446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4054;p41"/>
              <p:cNvSpPr/>
              <p:nvPr/>
            </p:nvSpPr>
            <p:spPr>
              <a:xfrm>
                <a:off x="5477450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303" y="590"/>
                    </a:cubicBezTo>
                    <a:cubicBezTo>
                      <a:pt x="461" y="590"/>
                      <a:pt x="590" y="460"/>
                      <a:pt x="590" y="303"/>
                    </a:cubicBezTo>
                    <a:cubicBezTo>
                      <a:pt x="590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41"/>
              <p:cNvSpPr/>
              <p:nvPr/>
            </p:nvSpPr>
            <p:spPr>
              <a:xfrm>
                <a:off x="54774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3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75"/>
                      <a:pt x="131" y="604"/>
                      <a:pt x="303" y="604"/>
                    </a:cubicBezTo>
                    <a:cubicBezTo>
                      <a:pt x="461" y="604"/>
                      <a:pt x="604" y="475"/>
                      <a:pt x="604" y="303"/>
                    </a:cubicBezTo>
                    <a:cubicBezTo>
                      <a:pt x="604" y="131"/>
                      <a:pt x="461" y="1"/>
                      <a:pt x="3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41"/>
              <p:cNvSpPr/>
              <p:nvPr/>
            </p:nvSpPr>
            <p:spPr>
              <a:xfrm>
                <a:off x="547712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41"/>
              <p:cNvSpPr/>
              <p:nvPr/>
            </p:nvSpPr>
            <p:spPr>
              <a:xfrm>
                <a:off x="5476750" y="1445250"/>
                <a:ext cx="162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6" extrusionOk="0">
                    <a:moveTo>
                      <a:pt x="331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1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41"/>
              <p:cNvSpPr/>
              <p:nvPr/>
            </p:nvSpPr>
            <p:spPr>
              <a:xfrm>
                <a:off x="5476400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45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76"/>
                      <a:pt x="345" y="676"/>
                    </a:cubicBezTo>
                    <a:cubicBezTo>
                      <a:pt x="531" y="676"/>
                      <a:pt x="675" y="532"/>
                      <a:pt x="675" y="345"/>
                    </a:cubicBezTo>
                    <a:cubicBezTo>
                      <a:pt x="675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41"/>
              <p:cNvSpPr/>
              <p:nvPr/>
            </p:nvSpPr>
            <p:spPr>
              <a:xfrm>
                <a:off x="5476400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90"/>
                      <a:pt x="345" y="690"/>
                    </a:cubicBezTo>
                    <a:cubicBezTo>
                      <a:pt x="531" y="690"/>
                      <a:pt x="690" y="532"/>
                      <a:pt x="690" y="345"/>
                    </a:cubicBezTo>
                    <a:cubicBezTo>
                      <a:pt x="690" y="159"/>
                      <a:pt x="531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41"/>
              <p:cNvSpPr/>
              <p:nvPr/>
            </p:nvSpPr>
            <p:spPr>
              <a:xfrm>
                <a:off x="54760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60" y="1"/>
                    </a:moveTo>
                    <a:cubicBezTo>
                      <a:pt x="159" y="1"/>
                      <a:pt x="1" y="158"/>
                      <a:pt x="1" y="359"/>
                    </a:cubicBezTo>
                    <a:cubicBezTo>
                      <a:pt x="1" y="560"/>
                      <a:pt x="159" y="719"/>
                      <a:pt x="360" y="719"/>
                    </a:cubicBezTo>
                    <a:cubicBezTo>
                      <a:pt x="546" y="719"/>
                      <a:pt x="719" y="560"/>
                      <a:pt x="719" y="359"/>
                    </a:cubicBezTo>
                    <a:cubicBezTo>
                      <a:pt x="719" y="158"/>
                      <a:pt x="546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41"/>
              <p:cNvSpPr/>
              <p:nvPr/>
            </p:nvSpPr>
            <p:spPr>
              <a:xfrm>
                <a:off x="5475675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74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75"/>
                      <a:pt x="173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41"/>
              <p:cNvSpPr/>
              <p:nvPr/>
            </p:nvSpPr>
            <p:spPr>
              <a:xfrm>
                <a:off x="5475300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9" y="762"/>
                    </a:cubicBezTo>
                    <a:cubicBezTo>
                      <a:pt x="590" y="762"/>
                      <a:pt x="763" y="590"/>
                      <a:pt x="763" y="389"/>
                    </a:cubicBezTo>
                    <a:cubicBezTo>
                      <a:pt x="763" y="173"/>
                      <a:pt x="590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41"/>
              <p:cNvSpPr/>
              <p:nvPr/>
            </p:nvSpPr>
            <p:spPr>
              <a:xfrm>
                <a:off x="5475300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9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9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41"/>
              <p:cNvSpPr/>
              <p:nvPr/>
            </p:nvSpPr>
            <p:spPr>
              <a:xfrm>
                <a:off x="5474950" y="1680050"/>
                <a:ext cx="201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403" y="1"/>
                    </a:moveTo>
                    <a:cubicBezTo>
                      <a:pt x="173" y="1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8" y="805"/>
                      <a:pt x="805" y="618"/>
                      <a:pt x="805" y="403"/>
                    </a:cubicBezTo>
                    <a:cubicBezTo>
                      <a:pt x="805" y="187"/>
                      <a:pt x="618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41"/>
              <p:cNvSpPr/>
              <p:nvPr/>
            </p:nvSpPr>
            <p:spPr>
              <a:xfrm>
                <a:off x="5474600" y="1713825"/>
                <a:ext cx="2050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819" extrusionOk="0">
                    <a:moveTo>
                      <a:pt x="417" y="0"/>
                    </a:moveTo>
                    <a:cubicBezTo>
                      <a:pt x="187" y="0"/>
                      <a:pt x="0" y="186"/>
                      <a:pt x="0" y="402"/>
                    </a:cubicBezTo>
                    <a:cubicBezTo>
                      <a:pt x="0" y="632"/>
                      <a:pt x="187" y="818"/>
                      <a:pt x="417" y="818"/>
                    </a:cubicBezTo>
                    <a:cubicBezTo>
                      <a:pt x="647" y="818"/>
                      <a:pt x="819" y="632"/>
                      <a:pt x="819" y="402"/>
                    </a:cubicBezTo>
                    <a:cubicBezTo>
                      <a:pt x="819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41"/>
              <p:cNvSpPr/>
              <p:nvPr/>
            </p:nvSpPr>
            <p:spPr>
              <a:xfrm>
                <a:off x="5474250" y="1747200"/>
                <a:ext cx="212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8" h="849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48"/>
                      <a:pt x="431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067;p41"/>
              <p:cNvSpPr/>
              <p:nvPr/>
            </p:nvSpPr>
            <p:spPr>
              <a:xfrm>
                <a:off x="5474250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62"/>
                      <a:pt x="431" y="862"/>
                    </a:cubicBezTo>
                    <a:cubicBezTo>
                      <a:pt x="661" y="862"/>
                      <a:pt x="862" y="661"/>
                      <a:pt x="862" y="431"/>
                    </a:cubicBezTo>
                    <a:cubicBezTo>
                      <a:pt x="862" y="187"/>
                      <a:pt x="661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068;p41"/>
              <p:cNvSpPr/>
              <p:nvPr/>
            </p:nvSpPr>
            <p:spPr>
              <a:xfrm>
                <a:off x="54738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6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6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069;p41"/>
              <p:cNvSpPr/>
              <p:nvPr/>
            </p:nvSpPr>
            <p:spPr>
              <a:xfrm>
                <a:off x="5473525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60" y="0"/>
                    </a:moveTo>
                    <a:cubicBezTo>
                      <a:pt x="202" y="0"/>
                      <a:pt x="1" y="202"/>
                      <a:pt x="1" y="445"/>
                    </a:cubicBezTo>
                    <a:cubicBezTo>
                      <a:pt x="1" y="704"/>
                      <a:pt x="202" y="905"/>
                      <a:pt x="460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070;p41"/>
              <p:cNvSpPr/>
              <p:nvPr/>
            </p:nvSpPr>
            <p:spPr>
              <a:xfrm>
                <a:off x="5473150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75" y="1"/>
                    </a:moveTo>
                    <a:cubicBezTo>
                      <a:pt x="217" y="1"/>
                      <a:pt x="1" y="217"/>
                      <a:pt x="1" y="460"/>
                    </a:cubicBezTo>
                    <a:cubicBezTo>
                      <a:pt x="1" y="719"/>
                      <a:pt x="217" y="935"/>
                      <a:pt x="475" y="935"/>
                    </a:cubicBezTo>
                    <a:cubicBezTo>
                      <a:pt x="734" y="935"/>
                      <a:pt x="935" y="719"/>
                      <a:pt x="935" y="460"/>
                    </a:cubicBezTo>
                    <a:cubicBezTo>
                      <a:pt x="935" y="217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41"/>
              <p:cNvSpPr/>
              <p:nvPr/>
            </p:nvSpPr>
            <p:spPr>
              <a:xfrm>
                <a:off x="54731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5" y="1"/>
                    </a:moveTo>
                    <a:cubicBezTo>
                      <a:pt x="202" y="1"/>
                      <a:pt x="1" y="202"/>
                      <a:pt x="1" y="475"/>
                    </a:cubicBezTo>
                    <a:cubicBezTo>
                      <a:pt x="1" y="734"/>
                      <a:pt x="202" y="949"/>
                      <a:pt x="475" y="949"/>
                    </a:cubicBezTo>
                    <a:cubicBezTo>
                      <a:pt x="734" y="949"/>
                      <a:pt x="949" y="734"/>
                      <a:pt x="949" y="475"/>
                    </a:cubicBezTo>
                    <a:cubicBezTo>
                      <a:pt x="949" y="202"/>
                      <a:pt x="734" y="1"/>
                      <a:pt x="4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41"/>
              <p:cNvSpPr/>
              <p:nvPr/>
            </p:nvSpPr>
            <p:spPr>
              <a:xfrm>
                <a:off x="5472800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89" y="978"/>
                    </a:cubicBezTo>
                    <a:cubicBezTo>
                      <a:pt x="748" y="978"/>
                      <a:pt x="977" y="762"/>
                      <a:pt x="977" y="489"/>
                    </a:cubicBezTo>
                    <a:cubicBezTo>
                      <a:pt x="977" y="216"/>
                      <a:pt x="748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41"/>
              <p:cNvSpPr/>
              <p:nvPr/>
            </p:nvSpPr>
            <p:spPr>
              <a:xfrm>
                <a:off x="5472425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504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4" y="991"/>
                    </a:cubicBezTo>
                    <a:cubicBezTo>
                      <a:pt x="776" y="991"/>
                      <a:pt x="992" y="762"/>
                      <a:pt x="992" y="489"/>
                    </a:cubicBezTo>
                    <a:cubicBezTo>
                      <a:pt x="992" y="216"/>
                      <a:pt x="776" y="1"/>
                      <a:pt x="50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41"/>
              <p:cNvSpPr/>
              <p:nvPr/>
            </p:nvSpPr>
            <p:spPr>
              <a:xfrm>
                <a:off x="5472100" y="2015775"/>
                <a:ext cx="255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21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03"/>
                    </a:cubicBezTo>
                    <a:cubicBezTo>
                      <a:pt x="0" y="791"/>
                      <a:pt x="230" y="1020"/>
                      <a:pt x="517" y="1020"/>
                    </a:cubicBezTo>
                    <a:cubicBezTo>
                      <a:pt x="789" y="1020"/>
                      <a:pt x="1019" y="791"/>
                      <a:pt x="1019" y="503"/>
                    </a:cubicBezTo>
                    <a:cubicBezTo>
                      <a:pt x="1019" y="230"/>
                      <a:pt x="789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41"/>
              <p:cNvSpPr/>
              <p:nvPr/>
            </p:nvSpPr>
            <p:spPr>
              <a:xfrm>
                <a:off x="547210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4" y="1034"/>
                      <a:pt x="1034" y="804"/>
                      <a:pt x="1034" y="517"/>
                    </a:cubicBezTo>
                    <a:cubicBezTo>
                      <a:pt x="1034" y="230"/>
                      <a:pt x="804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41"/>
              <p:cNvSpPr/>
              <p:nvPr/>
            </p:nvSpPr>
            <p:spPr>
              <a:xfrm>
                <a:off x="5471725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32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32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41"/>
              <p:cNvSpPr/>
              <p:nvPr/>
            </p:nvSpPr>
            <p:spPr>
              <a:xfrm>
                <a:off x="5471375" y="2116675"/>
                <a:ext cx="269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077" extrusionOk="0">
                    <a:moveTo>
                      <a:pt x="546" y="0"/>
                    </a:moveTo>
                    <a:cubicBezTo>
                      <a:pt x="244" y="0"/>
                      <a:pt x="0" y="230"/>
                      <a:pt x="0" y="531"/>
                    </a:cubicBezTo>
                    <a:cubicBezTo>
                      <a:pt x="0" y="833"/>
                      <a:pt x="244" y="1077"/>
                      <a:pt x="546" y="1077"/>
                    </a:cubicBezTo>
                    <a:cubicBezTo>
                      <a:pt x="833" y="1077"/>
                      <a:pt x="1077" y="833"/>
                      <a:pt x="1077" y="531"/>
                    </a:cubicBezTo>
                    <a:cubicBezTo>
                      <a:pt x="1077" y="230"/>
                      <a:pt x="833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41"/>
              <p:cNvSpPr/>
              <p:nvPr/>
            </p:nvSpPr>
            <p:spPr>
              <a:xfrm>
                <a:off x="5471375" y="2150050"/>
                <a:ext cx="273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107" extrusionOk="0">
                    <a:moveTo>
                      <a:pt x="546" y="0"/>
                    </a:moveTo>
                    <a:cubicBezTo>
                      <a:pt x="244" y="0"/>
                      <a:pt x="0" y="245"/>
                      <a:pt x="0" y="546"/>
                    </a:cubicBezTo>
                    <a:cubicBezTo>
                      <a:pt x="0" y="848"/>
                      <a:pt x="244" y="1107"/>
                      <a:pt x="546" y="1107"/>
                    </a:cubicBezTo>
                    <a:cubicBezTo>
                      <a:pt x="847" y="1107"/>
                      <a:pt x="1092" y="848"/>
                      <a:pt x="1092" y="546"/>
                    </a:cubicBezTo>
                    <a:cubicBezTo>
                      <a:pt x="1092" y="245"/>
                      <a:pt x="847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41"/>
              <p:cNvSpPr/>
              <p:nvPr/>
            </p:nvSpPr>
            <p:spPr>
              <a:xfrm>
                <a:off x="5471000" y="2183800"/>
                <a:ext cx="2802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121" extrusionOk="0">
                    <a:moveTo>
                      <a:pt x="561" y="1"/>
                    </a:moveTo>
                    <a:cubicBezTo>
                      <a:pt x="245" y="1"/>
                      <a:pt x="0" y="245"/>
                      <a:pt x="0" y="561"/>
                    </a:cubicBezTo>
                    <a:cubicBezTo>
                      <a:pt x="0" y="862"/>
                      <a:pt x="245" y="1121"/>
                      <a:pt x="561" y="1121"/>
                    </a:cubicBezTo>
                    <a:cubicBezTo>
                      <a:pt x="862" y="1121"/>
                      <a:pt x="1121" y="862"/>
                      <a:pt x="1121" y="561"/>
                    </a:cubicBezTo>
                    <a:cubicBezTo>
                      <a:pt x="1121" y="245"/>
                      <a:pt x="862" y="1"/>
                      <a:pt x="56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41"/>
              <p:cNvSpPr/>
              <p:nvPr/>
            </p:nvSpPr>
            <p:spPr>
              <a:xfrm>
                <a:off x="5476400" y="2217200"/>
                <a:ext cx="22625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1122" extrusionOk="0">
                    <a:moveTo>
                      <a:pt x="345" y="1"/>
                    </a:moveTo>
                    <a:cubicBezTo>
                      <a:pt x="215" y="1"/>
                      <a:pt x="100" y="43"/>
                      <a:pt x="0" y="116"/>
                    </a:cubicBezTo>
                    <a:cubicBezTo>
                      <a:pt x="259" y="417"/>
                      <a:pt x="403" y="748"/>
                      <a:pt x="460" y="1121"/>
                    </a:cubicBezTo>
                    <a:cubicBezTo>
                      <a:pt x="719" y="1077"/>
                      <a:pt x="905" y="848"/>
                      <a:pt x="905" y="575"/>
                    </a:cubicBezTo>
                    <a:cubicBezTo>
                      <a:pt x="905" y="259"/>
                      <a:pt x="661" y="1"/>
                      <a:pt x="3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41"/>
              <p:cNvSpPr/>
              <p:nvPr/>
            </p:nvSpPr>
            <p:spPr>
              <a:xfrm>
                <a:off x="5488600" y="2251300"/>
                <a:ext cx="108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064" extrusionOk="0">
                    <a:moveTo>
                      <a:pt x="1" y="1"/>
                    </a:moveTo>
                    <a:cubicBezTo>
                      <a:pt x="1" y="44"/>
                      <a:pt x="15" y="73"/>
                      <a:pt x="15" y="116"/>
                    </a:cubicBezTo>
                    <a:cubicBezTo>
                      <a:pt x="29" y="431"/>
                      <a:pt x="72" y="747"/>
                      <a:pt x="144" y="1063"/>
                    </a:cubicBezTo>
                    <a:cubicBezTo>
                      <a:pt x="317" y="963"/>
                      <a:pt x="432" y="776"/>
                      <a:pt x="432" y="561"/>
                    </a:cubicBezTo>
                    <a:cubicBezTo>
                      <a:pt x="432" y="288"/>
                      <a:pt x="244" y="73"/>
                      <a:pt x="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41"/>
              <p:cNvSpPr/>
              <p:nvPr/>
            </p:nvSpPr>
            <p:spPr>
              <a:xfrm>
                <a:off x="5496500" y="2289725"/>
                <a:ext cx="29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74" extrusionOk="0">
                    <a:moveTo>
                      <a:pt x="1" y="1"/>
                    </a:moveTo>
                    <a:cubicBezTo>
                      <a:pt x="29" y="101"/>
                      <a:pt x="72" y="187"/>
                      <a:pt x="116" y="273"/>
                    </a:cubicBezTo>
                    <a:cubicBezTo>
                      <a:pt x="101" y="173"/>
                      <a:pt x="58" y="87"/>
                      <a:pt x="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41"/>
              <p:cNvSpPr/>
              <p:nvPr/>
            </p:nvSpPr>
            <p:spPr>
              <a:xfrm>
                <a:off x="5451275" y="1315975"/>
                <a:ext cx="97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60" extrusionOk="0">
                    <a:moveTo>
                      <a:pt x="373" y="1"/>
                    </a:moveTo>
                    <a:cubicBezTo>
                      <a:pt x="244" y="101"/>
                      <a:pt x="115" y="216"/>
                      <a:pt x="0" y="345"/>
                    </a:cubicBezTo>
                    <a:cubicBezTo>
                      <a:pt x="29" y="359"/>
                      <a:pt x="71" y="359"/>
                      <a:pt x="100" y="359"/>
                    </a:cubicBezTo>
                    <a:cubicBezTo>
                      <a:pt x="259" y="359"/>
                      <a:pt x="387" y="231"/>
                      <a:pt x="387" y="87"/>
                    </a:cubicBezTo>
                    <a:cubicBezTo>
                      <a:pt x="387" y="43"/>
                      <a:pt x="387" y="29"/>
                      <a:pt x="37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41"/>
              <p:cNvSpPr/>
              <p:nvPr/>
            </p:nvSpPr>
            <p:spPr>
              <a:xfrm>
                <a:off x="5446575" y="1344325"/>
                <a:ext cx="14775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91" extrusionOk="0">
                    <a:moveTo>
                      <a:pt x="288" y="1"/>
                    </a:moveTo>
                    <a:cubicBezTo>
                      <a:pt x="131" y="1"/>
                      <a:pt x="1" y="131"/>
                      <a:pt x="1" y="303"/>
                    </a:cubicBezTo>
                    <a:cubicBezTo>
                      <a:pt x="1" y="460"/>
                      <a:pt x="131" y="590"/>
                      <a:pt x="288" y="590"/>
                    </a:cubicBezTo>
                    <a:cubicBezTo>
                      <a:pt x="460" y="590"/>
                      <a:pt x="590" y="460"/>
                      <a:pt x="590" y="303"/>
                    </a:cubicBezTo>
                    <a:cubicBezTo>
                      <a:pt x="590" y="131"/>
                      <a:pt x="460" y="1"/>
                      <a:pt x="2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41"/>
              <p:cNvSpPr/>
              <p:nvPr/>
            </p:nvSpPr>
            <p:spPr>
              <a:xfrm>
                <a:off x="5446250" y="1378075"/>
                <a:ext cx="154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05" extrusionOk="0">
                    <a:moveTo>
                      <a:pt x="301" y="1"/>
                    </a:moveTo>
                    <a:cubicBezTo>
                      <a:pt x="144" y="1"/>
                      <a:pt x="0" y="131"/>
                      <a:pt x="0" y="303"/>
                    </a:cubicBezTo>
                    <a:cubicBezTo>
                      <a:pt x="0" y="475"/>
                      <a:pt x="144" y="604"/>
                      <a:pt x="301" y="604"/>
                    </a:cubicBezTo>
                    <a:cubicBezTo>
                      <a:pt x="473" y="604"/>
                      <a:pt x="617" y="475"/>
                      <a:pt x="617" y="303"/>
                    </a:cubicBezTo>
                    <a:cubicBezTo>
                      <a:pt x="617" y="131"/>
                      <a:pt x="473" y="1"/>
                      <a:pt x="30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41"/>
              <p:cNvSpPr/>
              <p:nvPr/>
            </p:nvSpPr>
            <p:spPr>
              <a:xfrm>
                <a:off x="5445875" y="1411500"/>
                <a:ext cx="1580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33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488"/>
                      <a:pt x="144" y="632"/>
                      <a:pt x="316" y="632"/>
                    </a:cubicBezTo>
                    <a:cubicBezTo>
                      <a:pt x="488" y="632"/>
                      <a:pt x="632" y="488"/>
                      <a:pt x="632" y="316"/>
                    </a:cubicBezTo>
                    <a:cubicBezTo>
                      <a:pt x="632" y="144"/>
                      <a:pt x="488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41"/>
              <p:cNvSpPr/>
              <p:nvPr/>
            </p:nvSpPr>
            <p:spPr>
              <a:xfrm>
                <a:off x="5445875" y="1445250"/>
                <a:ext cx="1617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646" extrusionOk="0">
                    <a:moveTo>
                      <a:pt x="316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16" y="646"/>
                    </a:cubicBezTo>
                    <a:cubicBezTo>
                      <a:pt x="503" y="646"/>
                      <a:pt x="647" y="502"/>
                      <a:pt x="647" y="316"/>
                    </a:cubicBezTo>
                    <a:cubicBezTo>
                      <a:pt x="647" y="144"/>
                      <a:pt x="503" y="0"/>
                      <a:pt x="3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41"/>
              <p:cNvSpPr/>
              <p:nvPr/>
            </p:nvSpPr>
            <p:spPr>
              <a:xfrm>
                <a:off x="5445525" y="1478625"/>
                <a:ext cx="168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75" y="532"/>
                      <a:pt x="675" y="345"/>
                    </a:cubicBezTo>
                    <a:cubicBezTo>
                      <a:pt x="675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41"/>
              <p:cNvSpPr/>
              <p:nvPr/>
            </p:nvSpPr>
            <p:spPr>
              <a:xfrm>
                <a:off x="5445150" y="1512375"/>
                <a:ext cx="17625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5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46" y="690"/>
                      <a:pt x="705" y="532"/>
                      <a:pt x="705" y="345"/>
                    </a:cubicBezTo>
                    <a:cubicBezTo>
                      <a:pt x="705" y="159"/>
                      <a:pt x="546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41"/>
              <p:cNvSpPr/>
              <p:nvPr/>
            </p:nvSpPr>
            <p:spPr>
              <a:xfrm>
                <a:off x="5444800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73" y="1"/>
                      <a:pt x="1" y="158"/>
                      <a:pt x="1" y="359"/>
                    </a:cubicBezTo>
                    <a:cubicBezTo>
                      <a:pt x="1" y="560"/>
                      <a:pt x="173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41"/>
              <p:cNvSpPr/>
              <p:nvPr/>
            </p:nvSpPr>
            <p:spPr>
              <a:xfrm>
                <a:off x="5444800" y="1579525"/>
                <a:ext cx="18325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33" extrusionOk="0">
                    <a:moveTo>
                      <a:pt x="359" y="1"/>
                    </a:moveTo>
                    <a:cubicBezTo>
                      <a:pt x="158" y="1"/>
                      <a:pt x="1" y="158"/>
                      <a:pt x="1" y="359"/>
                    </a:cubicBezTo>
                    <a:cubicBezTo>
                      <a:pt x="1" y="575"/>
                      <a:pt x="158" y="732"/>
                      <a:pt x="359" y="732"/>
                    </a:cubicBezTo>
                    <a:cubicBezTo>
                      <a:pt x="575" y="732"/>
                      <a:pt x="732" y="575"/>
                      <a:pt x="732" y="359"/>
                    </a:cubicBezTo>
                    <a:cubicBezTo>
                      <a:pt x="732" y="158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41"/>
              <p:cNvSpPr/>
              <p:nvPr/>
            </p:nvSpPr>
            <p:spPr>
              <a:xfrm>
                <a:off x="5444425" y="1612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74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74" y="762"/>
                    </a:cubicBezTo>
                    <a:cubicBezTo>
                      <a:pt x="590" y="762"/>
                      <a:pt x="762" y="590"/>
                      <a:pt x="762" y="389"/>
                    </a:cubicBezTo>
                    <a:cubicBezTo>
                      <a:pt x="762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41"/>
              <p:cNvSpPr/>
              <p:nvPr/>
            </p:nvSpPr>
            <p:spPr>
              <a:xfrm>
                <a:off x="5444075" y="1646650"/>
                <a:ext cx="1942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604"/>
                      <a:pt x="173" y="776"/>
                      <a:pt x="388" y="776"/>
                    </a:cubicBezTo>
                    <a:cubicBezTo>
                      <a:pt x="604" y="776"/>
                      <a:pt x="776" y="604"/>
                      <a:pt x="776" y="389"/>
                    </a:cubicBezTo>
                    <a:cubicBezTo>
                      <a:pt x="776" y="173"/>
                      <a:pt x="604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41"/>
              <p:cNvSpPr/>
              <p:nvPr/>
            </p:nvSpPr>
            <p:spPr>
              <a:xfrm>
                <a:off x="5445875" y="1680050"/>
                <a:ext cx="1797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806" extrusionOk="0">
                    <a:moveTo>
                      <a:pt x="316" y="1"/>
                    </a:moveTo>
                    <a:cubicBezTo>
                      <a:pt x="187" y="1"/>
                      <a:pt x="72" y="72"/>
                      <a:pt x="0" y="158"/>
                    </a:cubicBezTo>
                    <a:cubicBezTo>
                      <a:pt x="72" y="245"/>
                      <a:pt x="130" y="331"/>
                      <a:pt x="187" y="403"/>
                    </a:cubicBezTo>
                    <a:cubicBezTo>
                      <a:pt x="287" y="532"/>
                      <a:pt x="360" y="662"/>
                      <a:pt x="302" y="805"/>
                    </a:cubicBezTo>
                    <a:lnTo>
                      <a:pt x="316" y="805"/>
                    </a:lnTo>
                    <a:cubicBezTo>
                      <a:pt x="546" y="805"/>
                      <a:pt x="718" y="618"/>
                      <a:pt x="718" y="403"/>
                    </a:cubicBezTo>
                    <a:cubicBezTo>
                      <a:pt x="718" y="187"/>
                      <a:pt x="546" y="1"/>
                      <a:pt x="3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41"/>
              <p:cNvSpPr/>
              <p:nvPr/>
            </p:nvSpPr>
            <p:spPr>
              <a:xfrm>
                <a:off x="5443700" y="1713825"/>
                <a:ext cx="2052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19" extrusionOk="0">
                    <a:moveTo>
                      <a:pt x="403" y="0"/>
                    </a:moveTo>
                    <a:cubicBezTo>
                      <a:pt x="188" y="0"/>
                      <a:pt x="1" y="186"/>
                      <a:pt x="1" y="402"/>
                    </a:cubicBezTo>
                    <a:cubicBezTo>
                      <a:pt x="1" y="632"/>
                      <a:pt x="188" y="818"/>
                      <a:pt x="403" y="818"/>
                    </a:cubicBezTo>
                    <a:cubicBezTo>
                      <a:pt x="633" y="818"/>
                      <a:pt x="820" y="632"/>
                      <a:pt x="820" y="402"/>
                    </a:cubicBezTo>
                    <a:cubicBezTo>
                      <a:pt x="820" y="186"/>
                      <a:pt x="633" y="0"/>
                      <a:pt x="4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41"/>
              <p:cNvSpPr/>
              <p:nvPr/>
            </p:nvSpPr>
            <p:spPr>
              <a:xfrm>
                <a:off x="5443375" y="1747200"/>
                <a:ext cx="21175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849" extrusionOk="0">
                    <a:moveTo>
                      <a:pt x="416" y="0"/>
                    </a:moveTo>
                    <a:cubicBezTo>
                      <a:pt x="186" y="0"/>
                      <a:pt x="0" y="187"/>
                      <a:pt x="0" y="431"/>
                    </a:cubicBezTo>
                    <a:cubicBezTo>
                      <a:pt x="0" y="661"/>
                      <a:pt x="186" y="848"/>
                      <a:pt x="416" y="848"/>
                    </a:cubicBezTo>
                    <a:cubicBezTo>
                      <a:pt x="661" y="848"/>
                      <a:pt x="847" y="661"/>
                      <a:pt x="847" y="431"/>
                    </a:cubicBezTo>
                    <a:cubicBezTo>
                      <a:pt x="847" y="187"/>
                      <a:pt x="661" y="0"/>
                      <a:pt x="4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41"/>
              <p:cNvSpPr/>
              <p:nvPr/>
            </p:nvSpPr>
            <p:spPr>
              <a:xfrm>
                <a:off x="5443000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201" y="0"/>
                      <a:pt x="0" y="187"/>
                      <a:pt x="0" y="431"/>
                    </a:cubicBezTo>
                    <a:cubicBezTo>
                      <a:pt x="0" y="661"/>
                      <a:pt x="201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41"/>
              <p:cNvSpPr/>
              <p:nvPr/>
            </p:nvSpPr>
            <p:spPr>
              <a:xfrm>
                <a:off x="5443000" y="1814350"/>
                <a:ext cx="2192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891" extrusionOk="0">
                    <a:moveTo>
                      <a:pt x="431" y="0"/>
                    </a:moveTo>
                    <a:cubicBezTo>
                      <a:pt x="187" y="0"/>
                      <a:pt x="0" y="202"/>
                      <a:pt x="0" y="445"/>
                    </a:cubicBezTo>
                    <a:cubicBezTo>
                      <a:pt x="0" y="690"/>
                      <a:pt x="187" y="891"/>
                      <a:pt x="431" y="891"/>
                    </a:cubicBezTo>
                    <a:cubicBezTo>
                      <a:pt x="676" y="891"/>
                      <a:pt x="877" y="690"/>
                      <a:pt x="877" y="445"/>
                    </a:cubicBezTo>
                    <a:cubicBezTo>
                      <a:pt x="877" y="202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41"/>
              <p:cNvSpPr/>
              <p:nvPr/>
            </p:nvSpPr>
            <p:spPr>
              <a:xfrm>
                <a:off x="5442650" y="1848100"/>
                <a:ext cx="226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5" h="905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45" y="905"/>
                    </a:cubicBezTo>
                    <a:cubicBezTo>
                      <a:pt x="704" y="905"/>
                      <a:pt x="905" y="704"/>
                      <a:pt x="905" y="445"/>
                    </a:cubicBezTo>
                    <a:cubicBezTo>
                      <a:pt x="905" y="202"/>
                      <a:pt x="704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41"/>
              <p:cNvSpPr/>
              <p:nvPr/>
            </p:nvSpPr>
            <p:spPr>
              <a:xfrm>
                <a:off x="5442275" y="1881475"/>
                <a:ext cx="2337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5" h="935" extrusionOk="0">
                    <a:moveTo>
                      <a:pt x="460" y="1"/>
                    </a:moveTo>
                    <a:cubicBezTo>
                      <a:pt x="216" y="1"/>
                      <a:pt x="0" y="217"/>
                      <a:pt x="0" y="460"/>
                    </a:cubicBezTo>
                    <a:cubicBezTo>
                      <a:pt x="0" y="719"/>
                      <a:pt x="216" y="935"/>
                      <a:pt x="460" y="935"/>
                    </a:cubicBezTo>
                    <a:cubicBezTo>
                      <a:pt x="719" y="935"/>
                      <a:pt x="935" y="719"/>
                      <a:pt x="935" y="460"/>
                    </a:cubicBezTo>
                    <a:cubicBezTo>
                      <a:pt x="935" y="217"/>
                      <a:pt x="719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41"/>
              <p:cNvSpPr/>
              <p:nvPr/>
            </p:nvSpPr>
            <p:spPr>
              <a:xfrm>
                <a:off x="544192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6" y="1"/>
                      <a:pt x="1" y="202"/>
                      <a:pt x="1" y="475"/>
                    </a:cubicBezTo>
                    <a:cubicBezTo>
                      <a:pt x="1" y="734"/>
                      <a:pt x="216" y="949"/>
                      <a:pt x="474" y="949"/>
                    </a:cubicBezTo>
                    <a:cubicBezTo>
                      <a:pt x="747" y="949"/>
                      <a:pt x="949" y="734"/>
                      <a:pt x="949" y="475"/>
                    </a:cubicBezTo>
                    <a:cubicBezTo>
                      <a:pt x="949" y="202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41"/>
              <p:cNvSpPr/>
              <p:nvPr/>
            </p:nvSpPr>
            <p:spPr>
              <a:xfrm>
                <a:off x="5441925" y="1948625"/>
                <a:ext cx="2407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78" extrusionOk="0">
                    <a:moveTo>
                      <a:pt x="474" y="1"/>
                    </a:moveTo>
                    <a:cubicBezTo>
                      <a:pt x="216" y="1"/>
                      <a:pt x="1" y="216"/>
                      <a:pt x="1" y="489"/>
                    </a:cubicBezTo>
                    <a:cubicBezTo>
                      <a:pt x="1" y="762"/>
                      <a:pt x="216" y="978"/>
                      <a:pt x="474" y="978"/>
                    </a:cubicBezTo>
                    <a:cubicBezTo>
                      <a:pt x="747" y="978"/>
                      <a:pt x="962" y="762"/>
                      <a:pt x="962" y="489"/>
                    </a:cubicBezTo>
                    <a:cubicBezTo>
                      <a:pt x="962" y="216"/>
                      <a:pt x="747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41"/>
              <p:cNvSpPr/>
              <p:nvPr/>
            </p:nvSpPr>
            <p:spPr>
              <a:xfrm>
                <a:off x="5441550" y="1982375"/>
                <a:ext cx="2482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92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91"/>
                      <a:pt x="489" y="991"/>
                    </a:cubicBezTo>
                    <a:cubicBezTo>
                      <a:pt x="762" y="991"/>
                      <a:pt x="992" y="762"/>
                      <a:pt x="992" y="489"/>
                    </a:cubicBezTo>
                    <a:cubicBezTo>
                      <a:pt x="992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41"/>
              <p:cNvSpPr/>
              <p:nvPr/>
            </p:nvSpPr>
            <p:spPr>
              <a:xfrm>
                <a:off x="5441200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90" y="1020"/>
                      <a:pt x="1020" y="791"/>
                      <a:pt x="1020" y="503"/>
                    </a:cubicBezTo>
                    <a:cubicBezTo>
                      <a:pt x="1020" y="230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1"/>
              <p:cNvSpPr/>
              <p:nvPr/>
            </p:nvSpPr>
            <p:spPr>
              <a:xfrm>
                <a:off x="54408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7" y="0"/>
                    </a:moveTo>
                    <a:cubicBezTo>
                      <a:pt x="230" y="0"/>
                      <a:pt x="0" y="230"/>
                      <a:pt x="0" y="517"/>
                    </a:cubicBezTo>
                    <a:cubicBezTo>
                      <a:pt x="0" y="804"/>
                      <a:pt x="230" y="1034"/>
                      <a:pt x="517" y="1034"/>
                    </a:cubicBezTo>
                    <a:cubicBezTo>
                      <a:pt x="804" y="1034"/>
                      <a:pt x="1034" y="804"/>
                      <a:pt x="1034" y="517"/>
                    </a:cubicBezTo>
                    <a:cubicBezTo>
                      <a:pt x="1034" y="230"/>
                      <a:pt x="804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1"/>
              <p:cNvSpPr/>
              <p:nvPr/>
            </p:nvSpPr>
            <p:spPr>
              <a:xfrm>
                <a:off x="5440850" y="2082925"/>
                <a:ext cx="2625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50" h="1064" extrusionOk="0">
                    <a:moveTo>
                      <a:pt x="517" y="0"/>
                    </a:moveTo>
                    <a:cubicBezTo>
                      <a:pt x="230" y="0"/>
                      <a:pt x="0" y="244"/>
                      <a:pt x="0" y="531"/>
                    </a:cubicBezTo>
                    <a:cubicBezTo>
                      <a:pt x="0" y="818"/>
                      <a:pt x="230" y="1063"/>
                      <a:pt x="517" y="1063"/>
                    </a:cubicBezTo>
                    <a:cubicBezTo>
                      <a:pt x="819" y="1063"/>
                      <a:pt x="1049" y="818"/>
                      <a:pt x="1049" y="531"/>
                    </a:cubicBezTo>
                    <a:cubicBezTo>
                      <a:pt x="1049" y="244"/>
                      <a:pt x="819" y="0"/>
                      <a:pt x="5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1"/>
              <p:cNvSpPr/>
              <p:nvPr/>
            </p:nvSpPr>
            <p:spPr>
              <a:xfrm>
                <a:off x="5440500" y="2116675"/>
                <a:ext cx="269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1077" extrusionOk="0">
                    <a:moveTo>
                      <a:pt x="531" y="0"/>
                    </a:moveTo>
                    <a:cubicBezTo>
                      <a:pt x="244" y="0"/>
                      <a:pt x="0" y="230"/>
                      <a:pt x="0" y="531"/>
                    </a:cubicBezTo>
                    <a:cubicBezTo>
                      <a:pt x="0" y="833"/>
                      <a:pt x="244" y="1077"/>
                      <a:pt x="531" y="1077"/>
                    </a:cubicBezTo>
                    <a:cubicBezTo>
                      <a:pt x="833" y="1077"/>
                      <a:pt x="1077" y="833"/>
                      <a:pt x="1077" y="531"/>
                    </a:cubicBezTo>
                    <a:cubicBezTo>
                      <a:pt x="1077" y="230"/>
                      <a:pt x="833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1"/>
              <p:cNvSpPr/>
              <p:nvPr/>
            </p:nvSpPr>
            <p:spPr>
              <a:xfrm>
                <a:off x="5440125" y="2150050"/>
                <a:ext cx="27675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107" extrusionOk="0">
                    <a:moveTo>
                      <a:pt x="546" y="0"/>
                    </a:moveTo>
                    <a:cubicBezTo>
                      <a:pt x="245" y="0"/>
                      <a:pt x="0" y="245"/>
                      <a:pt x="0" y="546"/>
                    </a:cubicBezTo>
                    <a:cubicBezTo>
                      <a:pt x="0" y="848"/>
                      <a:pt x="245" y="1107"/>
                      <a:pt x="546" y="1107"/>
                    </a:cubicBezTo>
                    <a:cubicBezTo>
                      <a:pt x="848" y="1107"/>
                      <a:pt x="1107" y="848"/>
                      <a:pt x="1107" y="546"/>
                    </a:cubicBezTo>
                    <a:cubicBezTo>
                      <a:pt x="1107" y="245"/>
                      <a:pt x="848" y="0"/>
                      <a:pt x="54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1"/>
              <p:cNvSpPr/>
              <p:nvPr/>
            </p:nvSpPr>
            <p:spPr>
              <a:xfrm>
                <a:off x="5443375" y="2183800"/>
                <a:ext cx="244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978" extrusionOk="0">
                    <a:moveTo>
                      <a:pt x="416" y="1"/>
                    </a:moveTo>
                    <a:cubicBezTo>
                      <a:pt x="259" y="1"/>
                      <a:pt x="100" y="73"/>
                      <a:pt x="0" y="188"/>
                    </a:cubicBezTo>
                    <a:cubicBezTo>
                      <a:pt x="244" y="475"/>
                      <a:pt x="502" y="734"/>
                      <a:pt x="789" y="977"/>
                    </a:cubicBezTo>
                    <a:cubicBezTo>
                      <a:pt x="904" y="877"/>
                      <a:pt x="977" y="719"/>
                      <a:pt x="977" y="561"/>
                    </a:cubicBezTo>
                    <a:cubicBezTo>
                      <a:pt x="977" y="245"/>
                      <a:pt x="732" y="1"/>
                      <a:pt x="4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1"/>
              <p:cNvSpPr/>
              <p:nvPr/>
            </p:nvSpPr>
            <p:spPr>
              <a:xfrm>
                <a:off x="5415350" y="1378075"/>
                <a:ext cx="15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2" y="1"/>
                    </a:moveTo>
                    <a:cubicBezTo>
                      <a:pt x="231" y="1"/>
                      <a:pt x="173" y="16"/>
                      <a:pt x="116" y="58"/>
                    </a:cubicBezTo>
                    <a:cubicBezTo>
                      <a:pt x="72" y="159"/>
                      <a:pt x="43" y="259"/>
                      <a:pt x="1" y="360"/>
                    </a:cubicBezTo>
                    <a:cubicBezTo>
                      <a:pt x="30" y="504"/>
                      <a:pt x="144" y="604"/>
                      <a:pt x="302" y="604"/>
                    </a:cubicBezTo>
                    <a:cubicBezTo>
                      <a:pt x="474" y="604"/>
                      <a:pt x="604" y="475"/>
                      <a:pt x="604" y="303"/>
                    </a:cubicBezTo>
                    <a:cubicBezTo>
                      <a:pt x="604" y="131"/>
                      <a:pt x="474" y="1"/>
                      <a:pt x="302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1"/>
              <p:cNvSpPr/>
              <p:nvPr/>
            </p:nvSpPr>
            <p:spPr>
              <a:xfrm>
                <a:off x="5414975" y="1411500"/>
                <a:ext cx="158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3" extrusionOk="0">
                    <a:moveTo>
                      <a:pt x="317" y="0"/>
                    </a:moveTo>
                    <a:cubicBezTo>
                      <a:pt x="145" y="0"/>
                      <a:pt x="1" y="144"/>
                      <a:pt x="1" y="316"/>
                    </a:cubicBezTo>
                    <a:cubicBezTo>
                      <a:pt x="1" y="488"/>
                      <a:pt x="145" y="632"/>
                      <a:pt x="317" y="632"/>
                    </a:cubicBezTo>
                    <a:cubicBezTo>
                      <a:pt x="489" y="632"/>
                      <a:pt x="633" y="488"/>
                      <a:pt x="633" y="316"/>
                    </a:cubicBezTo>
                    <a:cubicBezTo>
                      <a:pt x="633" y="144"/>
                      <a:pt x="489" y="0"/>
                      <a:pt x="3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1"/>
              <p:cNvSpPr/>
              <p:nvPr/>
            </p:nvSpPr>
            <p:spPr>
              <a:xfrm>
                <a:off x="5414650" y="1445250"/>
                <a:ext cx="16525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46" extrusionOk="0">
                    <a:moveTo>
                      <a:pt x="330" y="0"/>
                    </a:moveTo>
                    <a:cubicBezTo>
                      <a:pt x="144" y="0"/>
                      <a:pt x="0" y="144"/>
                      <a:pt x="0" y="316"/>
                    </a:cubicBezTo>
                    <a:cubicBezTo>
                      <a:pt x="0" y="502"/>
                      <a:pt x="144" y="646"/>
                      <a:pt x="330" y="646"/>
                    </a:cubicBezTo>
                    <a:cubicBezTo>
                      <a:pt x="517" y="646"/>
                      <a:pt x="661" y="502"/>
                      <a:pt x="661" y="316"/>
                    </a:cubicBezTo>
                    <a:cubicBezTo>
                      <a:pt x="661" y="144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1"/>
              <p:cNvSpPr/>
              <p:nvPr/>
            </p:nvSpPr>
            <p:spPr>
              <a:xfrm>
                <a:off x="5414650" y="1478625"/>
                <a:ext cx="1652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76" extrusionOk="0">
                    <a:moveTo>
                      <a:pt x="330" y="0"/>
                    </a:moveTo>
                    <a:cubicBezTo>
                      <a:pt x="144" y="0"/>
                      <a:pt x="0" y="159"/>
                      <a:pt x="0" y="345"/>
                    </a:cubicBezTo>
                    <a:cubicBezTo>
                      <a:pt x="0" y="532"/>
                      <a:pt x="144" y="676"/>
                      <a:pt x="330" y="676"/>
                    </a:cubicBezTo>
                    <a:cubicBezTo>
                      <a:pt x="517" y="676"/>
                      <a:pt x="661" y="532"/>
                      <a:pt x="661" y="345"/>
                    </a:cubicBezTo>
                    <a:cubicBezTo>
                      <a:pt x="661" y="159"/>
                      <a:pt x="517" y="0"/>
                      <a:pt x="33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1"/>
              <p:cNvSpPr/>
              <p:nvPr/>
            </p:nvSpPr>
            <p:spPr>
              <a:xfrm>
                <a:off x="5414275" y="1512375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45" y="0"/>
                    </a:moveTo>
                    <a:cubicBezTo>
                      <a:pt x="159" y="0"/>
                      <a:pt x="0" y="159"/>
                      <a:pt x="0" y="345"/>
                    </a:cubicBezTo>
                    <a:cubicBezTo>
                      <a:pt x="0" y="532"/>
                      <a:pt x="159" y="690"/>
                      <a:pt x="345" y="690"/>
                    </a:cubicBezTo>
                    <a:cubicBezTo>
                      <a:pt x="532" y="690"/>
                      <a:pt x="690" y="532"/>
                      <a:pt x="690" y="345"/>
                    </a:cubicBezTo>
                    <a:cubicBezTo>
                      <a:pt x="690" y="159"/>
                      <a:pt x="5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1"/>
              <p:cNvSpPr/>
              <p:nvPr/>
            </p:nvSpPr>
            <p:spPr>
              <a:xfrm>
                <a:off x="5413925" y="1545775"/>
                <a:ext cx="17975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19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60" y="719"/>
                      <a:pt x="719" y="560"/>
                      <a:pt x="719" y="359"/>
                    </a:cubicBezTo>
                    <a:cubicBezTo>
                      <a:pt x="719" y="158"/>
                      <a:pt x="560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1"/>
              <p:cNvSpPr/>
              <p:nvPr/>
            </p:nvSpPr>
            <p:spPr>
              <a:xfrm>
                <a:off x="5413550" y="1579525"/>
                <a:ext cx="18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33" extrusionOk="0">
                    <a:moveTo>
                      <a:pt x="374" y="1"/>
                    </a:moveTo>
                    <a:cubicBezTo>
                      <a:pt x="173" y="1"/>
                      <a:pt x="0" y="158"/>
                      <a:pt x="0" y="359"/>
                    </a:cubicBezTo>
                    <a:cubicBezTo>
                      <a:pt x="0" y="575"/>
                      <a:pt x="173" y="732"/>
                      <a:pt x="374" y="732"/>
                    </a:cubicBezTo>
                    <a:cubicBezTo>
                      <a:pt x="575" y="732"/>
                      <a:pt x="747" y="575"/>
                      <a:pt x="747" y="359"/>
                    </a:cubicBezTo>
                    <a:cubicBezTo>
                      <a:pt x="747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1"/>
              <p:cNvSpPr/>
              <p:nvPr/>
            </p:nvSpPr>
            <p:spPr>
              <a:xfrm>
                <a:off x="5413550" y="1612900"/>
                <a:ext cx="187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63" extrusionOk="0">
                    <a:moveTo>
                      <a:pt x="374" y="1"/>
                    </a:moveTo>
                    <a:cubicBezTo>
                      <a:pt x="159" y="1"/>
                      <a:pt x="0" y="173"/>
                      <a:pt x="0" y="389"/>
                    </a:cubicBezTo>
                    <a:cubicBezTo>
                      <a:pt x="0" y="590"/>
                      <a:pt x="159" y="762"/>
                      <a:pt x="374" y="762"/>
                    </a:cubicBezTo>
                    <a:cubicBezTo>
                      <a:pt x="590" y="762"/>
                      <a:pt x="747" y="590"/>
                      <a:pt x="747" y="389"/>
                    </a:cubicBezTo>
                    <a:cubicBezTo>
                      <a:pt x="747" y="173"/>
                      <a:pt x="590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1"/>
              <p:cNvSpPr/>
              <p:nvPr/>
            </p:nvSpPr>
            <p:spPr>
              <a:xfrm>
                <a:off x="5413925" y="1646650"/>
                <a:ext cx="18700" cy="187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748" extrusionOk="0">
                    <a:moveTo>
                      <a:pt x="359" y="1"/>
                    </a:moveTo>
                    <a:cubicBezTo>
                      <a:pt x="187" y="1"/>
                      <a:pt x="43" y="102"/>
                      <a:pt x="0" y="259"/>
                    </a:cubicBezTo>
                    <a:cubicBezTo>
                      <a:pt x="173" y="418"/>
                      <a:pt x="345" y="575"/>
                      <a:pt x="517" y="748"/>
                    </a:cubicBezTo>
                    <a:cubicBezTo>
                      <a:pt x="661" y="676"/>
                      <a:pt x="747" y="546"/>
                      <a:pt x="747" y="389"/>
                    </a:cubicBezTo>
                    <a:cubicBezTo>
                      <a:pt x="747" y="173"/>
                      <a:pt x="575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1"/>
              <p:cNvSpPr/>
              <p:nvPr/>
            </p:nvSpPr>
            <p:spPr>
              <a:xfrm>
                <a:off x="5413925" y="1694775"/>
                <a:ext cx="8975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2" y="130"/>
                      <a:pt x="201" y="216"/>
                      <a:pt x="359" y="216"/>
                    </a:cubicBezTo>
                    <a:cubicBezTo>
                      <a:pt x="244" y="144"/>
                      <a:pt x="129" y="73"/>
                      <a:pt x="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1"/>
              <p:cNvSpPr/>
              <p:nvPr/>
            </p:nvSpPr>
            <p:spPr>
              <a:xfrm>
                <a:off x="5412475" y="1713825"/>
                <a:ext cx="208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19" extrusionOk="0">
                    <a:moveTo>
                      <a:pt x="417" y="0"/>
                    </a:moveTo>
                    <a:cubicBezTo>
                      <a:pt x="187" y="0"/>
                      <a:pt x="1" y="186"/>
                      <a:pt x="1" y="402"/>
                    </a:cubicBezTo>
                    <a:cubicBezTo>
                      <a:pt x="1" y="632"/>
                      <a:pt x="187" y="818"/>
                      <a:pt x="417" y="818"/>
                    </a:cubicBezTo>
                    <a:cubicBezTo>
                      <a:pt x="647" y="818"/>
                      <a:pt x="834" y="632"/>
                      <a:pt x="834" y="402"/>
                    </a:cubicBezTo>
                    <a:cubicBezTo>
                      <a:pt x="834" y="186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1"/>
              <p:cNvSpPr/>
              <p:nvPr/>
            </p:nvSpPr>
            <p:spPr>
              <a:xfrm>
                <a:off x="5412475" y="1747200"/>
                <a:ext cx="208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49" extrusionOk="0">
                    <a:moveTo>
                      <a:pt x="417" y="0"/>
                    </a:moveTo>
                    <a:cubicBezTo>
                      <a:pt x="302" y="0"/>
                      <a:pt x="202" y="44"/>
                      <a:pt x="130" y="115"/>
                    </a:cubicBezTo>
                    <a:cubicBezTo>
                      <a:pt x="173" y="159"/>
                      <a:pt x="202" y="187"/>
                      <a:pt x="187" y="245"/>
                    </a:cubicBezTo>
                    <a:cubicBezTo>
                      <a:pt x="167" y="294"/>
                      <a:pt x="127" y="309"/>
                      <a:pt x="80" y="309"/>
                    </a:cubicBezTo>
                    <a:cubicBezTo>
                      <a:pt x="59" y="309"/>
                      <a:pt x="37" y="307"/>
                      <a:pt x="15" y="302"/>
                    </a:cubicBezTo>
                    <a:cubicBezTo>
                      <a:pt x="1" y="345"/>
                      <a:pt x="1" y="388"/>
                      <a:pt x="1" y="431"/>
                    </a:cubicBezTo>
                    <a:cubicBezTo>
                      <a:pt x="1" y="661"/>
                      <a:pt x="187" y="848"/>
                      <a:pt x="417" y="848"/>
                    </a:cubicBezTo>
                    <a:cubicBezTo>
                      <a:pt x="647" y="848"/>
                      <a:pt x="834" y="661"/>
                      <a:pt x="834" y="431"/>
                    </a:cubicBezTo>
                    <a:cubicBezTo>
                      <a:pt x="834" y="187"/>
                      <a:pt x="647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1"/>
              <p:cNvSpPr/>
              <p:nvPr/>
            </p:nvSpPr>
            <p:spPr>
              <a:xfrm>
                <a:off x="5412125" y="1780950"/>
                <a:ext cx="21550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2" h="862" extrusionOk="0">
                    <a:moveTo>
                      <a:pt x="431" y="0"/>
                    </a:moveTo>
                    <a:cubicBezTo>
                      <a:pt x="187" y="0"/>
                      <a:pt x="0" y="187"/>
                      <a:pt x="0" y="431"/>
                    </a:cubicBezTo>
                    <a:cubicBezTo>
                      <a:pt x="0" y="661"/>
                      <a:pt x="187" y="862"/>
                      <a:pt x="431" y="862"/>
                    </a:cubicBezTo>
                    <a:cubicBezTo>
                      <a:pt x="676" y="862"/>
                      <a:pt x="862" y="661"/>
                      <a:pt x="862" y="431"/>
                    </a:cubicBezTo>
                    <a:cubicBezTo>
                      <a:pt x="862" y="187"/>
                      <a:pt x="676" y="0"/>
                      <a:pt x="4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1"/>
              <p:cNvSpPr/>
              <p:nvPr/>
            </p:nvSpPr>
            <p:spPr>
              <a:xfrm>
                <a:off x="5411775" y="1814350"/>
                <a:ext cx="22275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90" y="891"/>
                      <a:pt x="891" y="690"/>
                      <a:pt x="891" y="445"/>
                    </a:cubicBezTo>
                    <a:cubicBezTo>
                      <a:pt x="891" y="202"/>
                      <a:pt x="690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1"/>
              <p:cNvSpPr/>
              <p:nvPr/>
            </p:nvSpPr>
            <p:spPr>
              <a:xfrm>
                <a:off x="5411400" y="1848100"/>
                <a:ext cx="2300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05" extrusionOk="0">
                    <a:moveTo>
                      <a:pt x="460" y="0"/>
                    </a:moveTo>
                    <a:cubicBezTo>
                      <a:pt x="216" y="0"/>
                      <a:pt x="0" y="202"/>
                      <a:pt x="0" y="445"/>
                    </a:cubicBezTo>
                    <a:cubicBezTo>
                      <a:pt x="0" y="704"/>
                      <a:pt x="216" y="905"/>
                      <a:pt x="460" y="905"/>
                    </a:cubicBezTo>
                    <a:cubicBezTo>
                      <a:pt x="705" y="905"/>
                      <a:pt x="919" y="704"/>
                      <a:pt x="919" y="445"/>
                    </a:cubicBezTo>
                    <a:cubicBezTo>
                      <a:pt x="919" y="202"/>
                      <a:pt x="705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1"/>
              <p:cNvSpPr/>
              <p:nvPr/>
            </p:nvSpPr>
            <p:spPr>
              <a:xfrm>
                <a:off x="5411400" y="1881475"/>
                <a:ext cx="230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935" extrusionOk="0">
                    <a:moveTo>
                      <a:pt x="460" y="1"/>
                    </a:moveTo>
                    <a:cubicBezTo>
                      <a:pt x="201" y="1"/>
                      <a:pt x="0" y="217"/>
                      <a:pt x="0" y="460"/>
                    </a:cubicBezTo>
                    <a:cubicBezTo>
                      <a:pt x="0" y="719"/>
                      <a:pt x="201" y="935"/>
                      <a:pt x="460" y="935"/>
                    </a:cubicBezTo>
                    <a:cubicBezTo>
                      <a:pt x="718" y="935"/>
                      <a:pt x="919" y="719"/>
                      <a:pt x="919" y="460"/>
                    </a:cubicBezTo>
                    <a:cubicBezTo>
                      <a:pt x="919" y="217"/>
                      <a:pt x="718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1"/>
              <p:cNvSpPr/>
              <p:nvPr/>
            </p:nvSpPr>
            <p:spPr>
              <a:xfrm>
                <a:off x="5411050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" y="202"/>
                      <a:pt x="1" y="475"/>
                    </a:cubicBezTo>
                    <a:cubicBezTo>
                      <a:pt x="1" y="734"/>
                      <a:pt x="215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1"/>
              <p:cNvSpPr/>
              <p:nvPr/>
            </p:nvSpPr>
            <p:spPr>
              <a:xfrm>
                <a:off x="5410675" y="1948625"/>
                <a:ext cx="2445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978" extrusionOk="0">
                    <a:moveTo>
                      <a:pt x="489" y="1"/>
                    </a:moveTo>
                    <a:cubicBezTo>
                      <a:pt x="217" y="1"/>
                      <a:pt x="1" y="216"/>
                      <a:pt x="1" y="489"/>
                    </a:cubicBezTo>
                    <a:cubicBezTo>
                      <a:pt x="1" y="762"/>
                      <a:pt x="217" y="978"/>
                      <a:pt x="489" y="978"/>
                    </a:cubicBezTo>
                    <a:cubicBezTo>
                      <a:pt x="762" y="978"/>
                      <a:pt x="977" y="762"/>
                      <a:pt x="977" y="489"/>
                    </a:cubicBezTo>
                    <a:cubicBezTo>
                      <a:pt x="977" y="216"/>
                      <a:pt x="762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1"/>
              <p:cNvSpPr/>
              <p:nvPr/>
            </p:nvSpPr>
            <p:spPr>
              <a:xfrm>
                <a:off x="5410325" y="1982375"/>
                <a:ext cx="251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992" extrusionOk="0">
                    <a:moveTo>
                      <a:pt x="503" y="1"/>
                    </a:moveTo>
                    <a:cubicBezTo>
                      <a:pt x="231" y="1"/>
                      <a:pt x="1" y="216"/>
                      <a:pt x="1" y="489"/>
                    </a:cubicBezTo>
                    <a:cubicBezTo>
                      <a:pt x="1" y="762"/>
                      <a:pt x="231" y="991"/>
                      <a:pt x="503" y="991"/>
                    </a:cubicBezTo>
                    <a:cubicBezTo>
                      <a:pt x="776" y="991"/>
                      <a:pt x="1006" y="762"/>
                      <a:pt x="1006" y="489"/>
                    </a:cubicBezTo>
                    <a:cubicBezTo>
                      <a:pt x="1006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1"/>
              <p:cNvSpPr/>
              <p:nvPr/>
            </p:nvSpPr>
            <p:spPr>
              <a:xfrm>
                <a:off x="5410325" y="2015775"/>
                <a:ext cx="25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021" extrusionOk="0">
                    <a:moveTo>
                      <a:pt x="503" y="0"/>
                    </a:moveTo>
                    <a:cubicBezTo>
                      <a:pt x="231" y="0"/>
                      <a:pt x="1" y="230"/>
                      <a:pt x="1" y="503"/>
                    </a:cubicBezTo>
                    <a:cubicBezTo>
                      <a:pt x="1" y="791"/>
                      <a:pt x="231" y="1020"/>
                      <a:pt x="503" y="1020"/>
                    </a:cubicBezTo>
                    <a:cubicBezTo>
                      <a:pt x="776" y="1020"/>
                      <a:pt x="1006" y="791"/>
                      <a:pt x="1006" y="503"/>
                    </a:cubicBezTo>
                    <a:cubicBezTo>
                      <a:pt x="1006" y="230"/>
                      <a:pt x="776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1"/>
              <p:cNvSpPr/>
              <p:nvPr/>
            </p:nvSpPr>
            <p:spPr>
              <a:xfrm>
                <a:off x="5409950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1" y="0"/>
                      <a:pt x="1" y="230"/>
                      <a:pt x="1" y="517"/>
                    </a:cubicBezTo>
                    <a:cubicBezTo>
                      <a:pt x="1" y="804"/>
                      <a:pt x="231" y="1034"/>
                      <a:pt x="518" y="1034"/>
                    </a:cubicBezTo>
                    <a:cubicBezTo>
                      <a:pt x="805" y="1034"/>
                      <a:pt x="1035" y="804"/>
                      <a:pt x="1035" y="517"/>
                    </a:cubicBezTo>
                    <a:cubicBezTo>
                      <a:pt x="1035" y="230"/>
                      <a:pt x="805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1"/>
              <p:cNvSpPr/>
              <p:nvPr/>
            </p:nvSpPr>
            <p:spPr>
              <a:xfrm>
                <a:off x="5409625" y="2082925"/>
                <a:ext cx="2657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64" extrusionOk="0">
                    <a:moveTo>
                      <a:pt x="531" y="0"/>
                    </a:moveTo>
                    <a:cubicBezTo>
                      <a:pt x="244" y="0"/>
                      <a:pt x="0" y="244"/>
                      <a:pt x="0" y="531"/>
                    </a:cubicBezTo>
                    <a:cubicBezTo>
                      <a:pt x="0" y="818"/>
                      <a:pt x="244" y="1063"/>
                      <a:pt x="531" y="1063"/>
                    </a:cubicBezTo>
                    <a:cubicBezTo>
                      <a:pt x="818" y="1063"/>
                      <a:pt x="1063" y="818"/>
                      <a:pt x="1063" y="531"/>
                    </a:cubicBezTo>
                    <a:cubicBezTo>
                      <a:pt x="1063" y="244"/>
                      <a:pt x="818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1"/>
              <p:cNvSpPr/>
              <p:nvPr/>
            </p:nvSpPr>
            <p:spPr>
              <a:xfrm>
                <a:off x="5409625" y="2116675"/>
                <a:ext cx="2657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077" extrusionOk="0">
                    <a:moveTo>
                      <a:pt x="531" y="0"/>
                    </a:moveTo>
                    <a:cubicBezTo>
                      <a:pt x="230" y="0"/>
                      <a:pt x="0" y="230"/>
                      <a:pt x="0" y="531"/>
                    </a:cubicBezTo>
                    <a:cubicBezTo>
                      <a:pt x="0" y="833"/>
                      <a:pt x="230" y="1077"/>
                      <a:pt x="531" y="1077"/>
                    </a:cubicBezTo>
                    <a:cubicBezTo>
                      <a:pt x="833" y="1077"/>
                      <a:pt x="1063" y="833"/>
                      <a:pt x="1063" y="531"/>
                    </a:cubicBezTo>
                    <a:cubicBezTo>
                      <a:pt x="1063" y="230"/>
                      <a:pt x="833" y="0"/>
                      <a:pt x="53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1"/>
              <p:cNvSpPr/>
              <p:nvPr/>
            </p:nvSpPr>
            <p:spPr>
              <a:xfrm>
                <a:off x="5415700" y="2150050"/>
                <a:ext cx="20850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964" extrusionOk="0">
                    <a:moveTo>
                      <a:pt x="288" y="0"/>
                    </a:moveTo>
                    <a:cubicBezTo>
                      <a:pt x="188" y="0"/>
                      <a:pt x="87" y="29"/>
                      <a:pt x="1" y="87"/>
                    </a:cubicBezTo>
                    <a:cubicBezTo>
                      <a:pt x="217" y="389"/>
                      <a:pt x="418" y="676"/>
                      <a:pt x="648" y="963"/>
                    </a:cubicBezTo>
                    <a:cubicBezTo>
                      <a:pt x="762" y="862"/>
                      <a:pt x="834" y="719"/>
                      <a:pt x="834" y="546"/>
                    </a:cubicBezTo>
                    <a:cubicBezTo>
                      <a:pt x="834" y="245"/>
                      <a:pt x="590" y="0"/>
                      <a:pt x="28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1"/>
              <p:cNvSpPr/>
              <p:nvPr/>
            </p:nvSpPr>
            <p:spPr>
              <a:xfrm>
                <a:off x="5391650" y="1481500"/>
                <a:ext cx="865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561" extrusionOk="0">
                    <a:moveTo>
                      <a:pt x="259" y="0"/>
                    </a:moveTo>
                    <a:cubicBezTo>
                      <a:pt x="216" y="216"/>
                      <a:pt x="145" y="402"/>
                      <a:pt x="1" y="561"/>
                    </a:cubicBezTo>
                    <a:lnTo>
                      <a:pt x="15" y="561"/>
                    </a:lnTo>
                    <a:cubicBezTo>
                      <a:pt x="202" y="561"/>
                      <a:pt x="346" y="417"/>
                      <a:pt x="346" y="230"/>
                    </a:cubicBezTo>
                    <a:cubicBezTo>
                      <a:pt x="346" y="144"/>
                      <a:pt x="317" y="73"/>
                      <a:pt x="2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1"/>
              <p:cNvSpPr/>
              <p:nvPr/>
            </p:nvSpPr>
            <p:spPr>
              <a:xfrm>
                <a:off x="5383050" y="1512375"/>
                <a:ext cx="1760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0" extrusionOk="0">
                    <a:moveTo>
                      <a:pt x="359" y="0"/>
                    </a:moveTo>
                    <a:cubicBezTo>
                      <a:pt x="158" y="0"/>
                      <a:pt x="0" y="159"/>
                      <a:pt x="0" y="345"/>
                    </a:cubicBezTo>
                    <a:cubicBezTo>
                      <a:pt x="0" y="532"/>
                      <a:pt x="158" y="690"/>
                      <a:pt x="359" y="690"/>
                    </a:cubicBezTo>
                    <a:cubicBezTo>
                      <a:pt x="546" y="690"/>
                      <a:pt x="703" y="532"/>
                      <a:pt x="703" y="345"/>
                    </a:cubicBezTo>
                    <a:cubicBezTo>
                      <a:pt x="703" y="159"/>
                      <a:pt x="546" y="0"/>
                      <a:pt x="359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1"/>
              <p:cNvSpPr/>
              <p:nvPr/>
            </p:nvSpPr>
            <p:spPr>
              <a:xfrm>
                <a:off x="5383050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59" y="1"/>
                    </a:moveTo>
                    <a:cubicBezTo>
                      <a:pt x="158" y="1"/>
                      <a:pt x="0" y="158"/>
                      <a:pt x="0" y="359"/>
                    </a:cubicBezTo>
                    <a:cubicBezTo>
                      <a:pt x="0" y="560"/>
                      <a:pt x="158" y="719"/>
                      <a:pt x="359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5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1"/>
              <p:cNvSpPr/>
              <p:nvPr/>
            </p:nvSpPr>
            <p:spPr>
              <a:xfrm>
                <a:off x="5382675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74" y="1"/>
                    </a:moveTo>
                    <a:cubicBezTo>
                      <a:pt x="159" y="1"/>
                      <a:pt x="0" y="158"/>
                      <a:pt x="0" y="359"/>
                    </a:cubicBezTo>
                    <a:cubicBezTo>
                      <a:pt x="0" y="575"/>
                      <a:pt x="159" y="732"/>
                      <a:pt x="374" y="732"/>
                    </a:cubicBezTo>
                    <a:cubicBezTo>
                      <a:pt x="575" y="732"/>
                      <a:pt x="733" y="575"/>
                      <a:pt x="733" y="359"/>
                    </a:cubicBezTo>
                    <a:cubicBezTo>
                      <a:pt x="733" y="158"/>
                      <a:pt x="575" y="1"/>
                      <a:pt x="3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1"/>
              <p:cNvSpPr/>
              <p:nvPr/>
            </p:nvSpPr>
            <p:spPr>
              <a:xfrm>
                <a:off x="5382325" y="1612900"/>
                <a:ext cx="1905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63" extrusionOk="0">
                    <a:moveTo>
                      <a:pt x="388" y="1"/>
                    </a:moveTo>
                    <a:cubicBezTo>
                      <a:pt x="173" y="1"/>
                      <a:pt x="1" y="173"/>
                      <a:pt x="1" y="389"/>
                    </a:cubicBezTo>
                    <a:cubicBezTo>
                      <a:pt x="1" y="590"/>
                      <a:pt x="173" y="762"/>
                      <a:pt x="388" y="762"/>
                    </a:cubicBezTo>
                    <a:cubicBezTo>
                      <a:pt x="589" y="762"/>
                      <a:pt x="761" y="590"/>
                      <a:pt x="761" y="389"/>
                    </a:cubicBezTo>
                    <a:cubicBezTo>
                      <a:pt x="761" y="173"/>
                      <a:pt x="589" y="1"/>
                      <a:pt x="388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41"/>
              <p:cNvSpPr/>
              <p:nvPr/>
            </p:nvSpPr>
            <p:spPr>
              <a:xfrm>
                <a:off x="5381950" y="1680050"/>
                <a:ext cx="1980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806" extrusionOk="0">
                    <a:moveTo>
                      <a:pt x="389" y="1"/>
                    </a:moveTo>
                    <a:cubicBezTo>
                      <a:pt x="173" y="15"/>
                      <a:pt x="1" y="187"/>
                      <a:pt x="1" y="403"/>
                    </a:cubicBezTo>
                    <a:cubicBezTo>
                      <a:pt x="1" y="618"/>
                      <a:pt x="173" y="805"/>
                      <a:pt x="403" y="805"/>
                    </a:cubicBezTo>
                    <a:cubicBezTo>
                      <a:pt x="619" y="805"/>
                      <a:pt x="791" y="618"/>
                      <a:pt x="791" y="403"/>
                    </a:cubicBezTo>
                    <a:cubicBezTo>
                      <a:pt x="791" y="346"/>
                      <a:pt x="791" y="302"/>
                      <a:pt x="762" y="260"/>
                    </a:cubicBezTo>
                    <a:cubicBezTo>
                      <a:pt x="633" y="173"/>
                      <a:pt x="504" y="87"/>
                      <a:pt x="3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41"/>
              <p:cNvSpPr/>
              <p:nvPr/>
            </p:nvSpPr>
            <p:spPr>
              <a:xfrm>
                <a:off x="5381600" y="1713825"/>
                <a:ext cx="20475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90" extrusionOk="0">
                    <a:moveTo>
                      <a:pt x="417" y="0"/>
                    </a:moveTo>
                    <a:cubicBezTo>
                      <a:pt x="202" y="0"/>
                      <a:pt x="30" y="157"/>
                      <a:pt x="1" y="373"/>
                    </a:cubicBezTo>
                    <a:cubicBezTo>
                      <a:pt x="187" y="502"/>
                      <a:pt x="374" y="646"/>
                      <a:pt x="560" y="789"/>
                    </a:cubicBezTo>
                    <a:cubicBezTo>
                      <a:pt x="719" y="732"/>
                      <a:pt x="819" y="575"/>
                      <a:pt x="819" y="402"/>
                    </a:cubicBezTo>
                    <a:cubicBezTo>
                      <a:pt x="819" y="186"/>
                      <a:pt x="633" y="0"/>
                      <a:pt x="417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1"/>
              <p:cNvSpPr/>
              <p:nvPr/>
            </p:nvSpPr>
            <p:spPr>
              <a:xfrm>
                <a:off x="5381225" y="1753450"/>
                <a:ext cx="21225" cy="149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599" extrusionOk="0">
                    <a:moveTo>
                      <a:pt x="575" y="0"/>
                    </a:moveTo>
                    <a:cubicBezTo>
                      <a:pt x="434" y="0"/>
                      <a:pt x="296" y="10"/>
                      <a:pt x="159" y="37"/>
                    </a:cubicBezTo>
                    <a:cubicBezTo>
                      <a:pt x="102" y="37"/>
                      <a:pt x="58" y="52"/>
                      <a:pt x="16" y="66"/>
                    </a:cubicBezTo>
                    <a:cubicBezTo>
                      <a:pt x="16" y="95"/>
                      <a:pt x="1" y="138"/>
                      <a:pt x="1" y="181"/>
                    </a:cubicBezTo>
                    <a:cubicBezTo>
                      <a:pt x="1" y="411"/>
                      <a:pt x="188" y="598"/>
                      <a:pt x="432" y="598"/>
                    </a:cubicBezTo>
                    <a:cubicBezTo>
                      <a:pt x="662" y="598"/>
                      <a:pt x="849" y="411"/>
                      <a:pt x="849" y="181"/>
                    </a:cubicBezTo>
                    <a:cubicBezTo>
                      <a:pt x="849" y="124"/>
                      <a:pt x="834" y="66"/>
                      <a:pt x="820" y="9"/>
                    </a:cubicBezTo>
                    <a:cubicBezTo>
                      <a:pt x="737" y="4"/>
                      <a:pt x="655" y="0"/>
                      <a:pt x="57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1"/>
              <p:cNvSpPr/>
              <p:nvPr/>
            </p:nvSpPr>
            <p:spPr>
              <a:xfrm>
                <a:off x="5381225" y="1780950"/>
                <a:ext cx="21575" cy="21550"/>
              </a:xfrm>
              <a:custGeom>
                <a:avLst/>
                <a:gdLst/>
                <a:ahLst/>
                <a:cxnLst/>
                <a:rect l="l" t="t" r="r" b="b"/>
                <a:pathLst>
                  <a:path w="863" h="862" extrusionOk="0">
                    <a:moveTo>
                      <a:pt x="432" y="0"/>
                    </a:moveTo>
                    <a:cubicBezTo>
                      <a:pt x="188" y="0"/>
                      <a:pt x="1" y="187"/>
                      <a:pt x="1" y="431"/>
                    </a:cubicBezTo>
                    <a:cubicBezTo>
                      <a:pt x="1" y="661"/>
                      <a:pt x="188" y="862"/>
                      <a:pt x="432" y="862"/>
                    </a:cubicBezTo>
                    <a:cubicBezTo>
                      <a:pt x="662" y="862"/>
                      <a:pt x="863" y="661"/>
                      <a:pt x="863" y="431"/>
                    </a:cubicBezTo>
                    <a:cubicBezTo>
                      <a:pt x="863" y="187"/>
                      <a:pt x="662" y="0"/>
                      <a:pt x="432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1"/>
              <p:cNvSpPr/>
              <p:nvPr/>
            </p:nvSpPr>
            <p:spPr>
              <a:xfrm>
                <a:off x="5380900" y="1814350"/>
                <a:ext cx="219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891" extrusionOk="0">
                    <a:moveTo>
                      <a:pt x="445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690"/>
                      <a:pt x="201" y="891"/>
                      <a:pt x="445" y="891"/>
                    </a:cubicBezTo>
                    <a:cubicBezTo>
                      <a:pt x="689" y="891"/>
                      <a:pt x="876" y="690"/>
                      <a:pt x="876" y="445"/>
                    </a:cubicBezTo>
                    <a:cubicBezTo>
                      <a:pt x="876" y="202"/>
                      <a:pt x="689" y="0"/>
                      <a:pt x="4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1"/>
              <p:cNvSpPr/>
              <p:nvPr/>
            </p:nvSpPr>
            <p:spPr>
              <a:xfrm>
                <a:off x="5380525" y="1848100"/>
                <a:ext cx="22650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906" h="905" extrusionOk="0">
                    <a:moveTo>
                      <a:pt x="460" y="0"/>
                    </a:moveTo>
                    <a:cubicBezTo>
                      <a:pt x="201" y="0"/>
                      <a:pt x="0" y="202"/>
                      <a:pt x="0" y="445"/>
                    </a:cubicBezTo>
                    <a:cubicBezTo>
                      <a:pt x="0" y="704"/>
                      <a:pt x="201" y="905"/>
                      <a:pt x="460" y="905"/>
                    </a:cubicBezTo>
                    <a:cubicBezTo>
                      <a:pt x="704" y="905"/>
                      <a:pt x="906" y="704"/>
                      <a:pt x="906" y="445"/>
                    </a:cubicBezTo>
                    <a:cubicBezTo>
                      <a:pt x="906" y="202"/>
                      <a:pt x="704" y="0"/>
                      <a:pt x="46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1"/>
              <p:cNvSpPr/>
              <p:nvPr/>
            </p:nvSpPr>
            <p:spPr>
              <a:xfrm>
                <a:off x="5380175" y="1881475"/>
                <a:ext cx="233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934" h="935" extrusionOk="0">
                    <a:moveTo>
                      <a:pt x="474" y="1"/>
                    </a:moveTo>
                    <a:cubicBezTo>
                      <a:pt x="215" y="1"/>
                      <a:pt x="0" y="217"/>
                      <a:pt x="0" y="460"/>
                    </a:cubicBezTo>
                    <a:cubicBezTo>
                      <a:pt x="0" y="719"/>
                      <a:pt x="215" y="935"/>
                      <a:pt x="474" y="935"/>
                    </a:cubicBezTo>
                    <a:cubicBezTo>
                      <a:pt x="718" y="935"/>
                      <a:pt x="933" y="719"/>
                      <a:pt x="933" y="460"/>
                    </a:cubicBezTo>
                    <a:cubicBezTo>
                      <a:pt x="933" y="217"/>
                      <a:pt x="718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1"/>
              <p:cNvSpPr/>
              <p:nvPr/>
            </p:nvSpPr>
            <p:spPr>
              <a:xfrm>
                <a:off x="5380175" y="1915225"/>
                <a:ext cx="2372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9" extrusionOk="0">
                    <a:moveTo>
                      <a:pt x="474" y="1"/>
                    </a:moveTo>
                    <a:cubicBezTo>
                      <a:pt x="215" y="1"/>
                      <a:pt x="14" y="188"/>
                      <a:pt x="0" y="431"/>
                    </a:cubicBezTo>
                    <a:cubicBezTo>
                      <a:pt x="29" y="504"/>
                      <a:pt x="29" y="546"/>
                      <a:pt x="14" y="590"/>
                    </a:cubicBezTo>
                    <a:cubicBezTo>
                      <a:pt x="72" y="791"/>
                      <a:pt x="244" y="949"/>
                      <a:pt x="474" y="949"/>
                    </a:cubicBezTo>
                    <a:cubicBezTo>
                      <a:pt x="732" y="949"/>
                      <a:pt x="948" y="734"/>
                      <a:pt x="948" y="475"/>
                    </a:cubicBezTo>
                    <a:cubicBezTo>
                      <a:pt x="948" y="202"/>
                      <a:pt x="732" y="1"/>
                      <a:pt x="474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1"/>
              <p:cNvSpPr/>
              <p:nvPr/>
            </p:nvSpPr>
            <p:spPr>
              <a:xfrm>
                <a:off x="5379800" y="1948625"/>
                <a:ext cx="2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78" extrusionOk="0">
                    <a:moveTo>
                      <a:pt x="489" y="1"/>
                    </a:moveTo>
                    <a:cubicBezTo>
                      <a:pt x="216" y="1"/>
                      <a:pt x="0" y="216"/>
                      <a:pt x="0" y="489"/>
                    </a:cubicBezTo>
                    <a:cubicBezTo>
                      <a:pt x="0" y="762"/>
                      <a:pt x="216" y="978"/>
                      <a:pt x="489" y="978"/>
                    </a:cubicBezTo>
                    <a:cubicBezTo>
                      <a:pt x="747" y="978"/>
                      <a:pt x="963" y="762"/>
                      <a:pt x="963" y="489"/>
                    </a:cubicBezTo>
                    <a:cubicBezTo>
                      <a:pt x="963" y="216"/>
                      <a:pt x="747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1"/>
              <p:cNvSpPr/>
              <p:nvPr/>
            </p:nvSpPr>
            <p:spPr>
              <a:xfrm>
                <a:off x="5379450" y="1982375"/>
                <a:ext cx="24800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992" extrusionOk="0">
                    <a:moveTo>
                      <a:pt x="503" y="1"/>
                    </a:moveTo>
                    <a:cubicBezTo>
                      <a:pt x="230" y="1"/>
                      <a:pt x="1" y="216"/>
                      <a:pt x="1" y="489"/>
                    </a:cubicBezTo>
                    <a:cubicBezTo>
                      <a:pt x="1" y="762"/>
                      <a:pt x="230" y="991"/>
                      <a:pt x="503" y="991"/>
                    </a:cubicBezTo>
                    <a:cubicBezTo>
                      <a:pt x="776" y="991"/>
                      <a:pt x="991" y="762"/>
                      <a:pt x="991" y="489"/>
                    </a:cubicBezTo>
                    <a:cubicBezTo>
                      <a:pt x="991" y="216"/>
                      <a:pt x="776" y="1"/>
                      <a:pt x="5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1"/>
              <p:cNvSpPr/>
              <p:nvPr/>
            </p:nvSpPr>
            <p:spPr>
              <a:xfrm>
                <a:off x="5379075" y="2015775"/>
                <a:ext cx="255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021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03"/>
                    </a:cubicBezTo>
                    <a:cubicBezTo>
                      <a:pt x="1" y="791"/>
                      <a:pt x="230" y="1020"/>
                      <a:pt x="518" y="1020"/>
                    </a:cubicBezTo>
                    <a:cubicBezTo>
                      <a:pt x="791" y="1020"/>
                      <a:pt x="1021" y="791"/>
                      <a:pt x="1021" y="503"/>
                    </a:cubicBezTo>
                    <a:cubicBezTo>
                      <a:pt x="1021" y="230"/>
                      <a:pt x="791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1"/>
              <p:cNvSpPr/>
              <p:nvPr/>
            </p:nvSpPr>
            <p:spPr>
              <a:xfrm>
                <a:off x="5379075" y="2049525"/>
                <a:ext cx="2587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035" extrusionOk="0">
                    <a:moveTo>
                      <a:pt x="518" y="0"/>
                    </a:moveTo>
                    <a:cubicBezTo>
                      <a:pt x="230" y="0"/>
                      <a:pt x="1" y="230"/>
                      <a:pt x="1" y="517"/>
                    </a:cubicBezTo>
                    <a:cubicBezTo>
                      <a:pt x="1" y="804"/>
                      <a:pt x="230" y="1034"/>
                      <a:pt x="518" y="1034"/>
                    </a:cubicBezTo>
                    <a:cubicBezTo>
                      <a:pt x="791" y="1034"/>
                      <a:pt x="1035" y="804"/>
                      <a:pt x="1035" y="517"/>
                    </a:cubicBezTo>
                    <a:cubicBezTo>
                      <a:pt x="1035" y="230"/>
                      <a:pt x="791" y="0"/>
                      <a:pt x="518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1"/>
              <p:cNvSpPr/>
              <p:nvPr/>
            </p:nvSpPr>
            <p:spPr>
              <a:xfrm>
                <a:off x="5379450" y="2082925"/>
                <a:ext cx="25500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1064" extrusionOk="0">
                    <a:moveTo>
                      <a:pt x="503" y="0"/>
                    </a:moveTo>
                    <a:cubicBezTo>
                      <a:pt x="259" y="0"/>
                      <a:pt x="58" y="158"/>
                      <a:pt x="1" y="374"/>
                    </a:cubicBezTo>
                    <a:cubicBezTo>
                      <a:pt x="116" y="604"/>
                      <a:pt x="230" y="818"/>
                      <a:pt x="345" y="1034"/>
                    </a:cubicBezTo>
                    <a:cubicBezTo>
                      <a:pt x="403" y="1048"/>
                      <a:pt x="445" y="1063"/>
                      <a:pt x="503" y="1063"/>
                    </a:cubicBezTo>
                    <a:cubicBezTo>
                      <a:pt x="790" y="1063"/>
                      <a:pt x="1020" y="818"/>
                      <a:pt x="1020" y="531"/>
                    </a:cubicBezTo>
                    <a:cubicBezTo>
                      <a:pt x="1020" y="244"/>
                      <a:pt x="790" y="0"/>
                      <a:pt x="503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1"/>
              <p:cNvSpPr/>
              <p:nvPr/>
            </p:nvSpPr>
            <p:spPr>
              <a:xfrm>
                <a:off x="5392725" y="2116675"/>
                <a:ext cx="126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733" extrusionOk="0">
                    <a:moveTo>
                      <a:pt x="0" y="0"/>
                    </a:moveTo>
                    <a:cubicBezTo>
                      <a:pt x="159" y="244"/>
                      <a:pt x="303" y="489"/>
                      <a:pt x="460" y="732"/>
                    </a:cubicBezTo>
                    <a:cubicBezTo>
                      <a:pt x="489" y="675"/>
                      <a:pt x="504" y="604"/>
                      <a:pt x="504" y="531"/>
                    </a:cubicBezTo>
                    <a:cubicBezTo>
                      <a:pt x="504" y="244"/>
                      <a:pt x="288" y="14"/>
                      <a:pt x="0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1"/>
              <p:cNvSpPr/>
              <p:nvPr/>
            </p:nvSpPr>
            <p:spPr>
              <a:xfrm>
                <a:off x="5352175" y="1545775"/>
                <a:ext cx="1760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704" h="719" extrusionOk="0">
                    <a:moveTo>
                      <a:pt x="345" y="1"/>
                    </a:moveTo>
                    <a:cubicBezTo>
                      <a:pt x="201" y="129"/>
                      <a:pt x="86" y="288"/>
                      <a:pt x="0" y="460"/>
                    </a:cubicBezTo>
                    <a:cubicBezTo>
                      <a:pt x="43" y="604"/>
                      <a:pt x="186" y="719"/>
                      <a:pt x="345" y="719"/>
                    </a:cubicBezTo>
                    <a:cubicBezTo>
                      <a:pt x="546" y="719"/>
                      <a:pt x="703" y="560"/>
                      <a:pt x="703" y="359"/>
                    </a:cubicBezTo>
                    <a:cubicBezTo>
                      <a:pt x="703" y="158"/>
                      <a:pt x="546" y="1"/>
                      <a:pt x="34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1"/>
              <p:cNvSpPr/>
              <p:nvPr/>
            </p:nvSpPr>
            <p:spPr>
              <a:xfrm>
                <a:off x="5351800" y="1579525"/>
                <a:ext cx="183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3" extrusionOk="0">
                    <a:moveTo>
                      <a:pt x="360" y="1"/>
                    </a:moveTo>
                    <a:cubicBezTo>
                      <a:pt x="187" y="1"/>
                      <a:pt x="44" y="115"/>
                      <a:pt x="0" y="273"/>
                    </a:cubicBezTo>
                    <a:cubicBezTo>
                      <a:pt x="44" y="403"/>
                      <a:pt x="86" y="531"/>
                      <a:pt x="144" y="661"/>
                    </a:cubicBezTo>
                    <a:cubicBezTo>
                      <a:pt x="201" y="704"/>
                      <a:pt x="274" y="732"/>
                      <a:pt x="360" y="732"/>
                    </a:cubicBezTo>
                    <a:cubicBezTo>
                      <a:pt x="561" y="732"/>
                      <a:pt x="733" y="575"/>
                      <a:pt x="733" y="359"/>
                    </a:cubicBezTo>
                    <a:cubicBezTo>
                      <a:pt x="733" y="158"/>
                      <a:pt x="561" y="1"/>
                      <a:pt x="3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1"/>
              <p:cNvSpPr/>
              <p:nvPr/>
            </p:nvSpPr>
            <p:spPr>
              <a:xfrm>
                <a:off x="5357900" y="1664600"/>
                <a:ext cx="7225" cy="147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9" extrusionOk="0">
                    <a:moveTo>
                      <a:pt x="175" y="1"/>
                    </a:moveTo>
                    <a:cubicBezTo>
                      <a:pt x="112" y="1"/>
                      <a:pt x="56" y="16"/>
                      <a:pt x="1" y="44"/>
                    </a:cubicBezTo>
                    <a:cubicBezTo>
                      <a:pt x="43" y="44"/>
                      <a:pt x="72" y="58"/>
                      <a:pt x="116" y="58"/>
                    </a:cubicBezTo>
                    <a:cubicBezTo>
                      <a:pt x="173" y="58"/>
                      <a:pt x="231" y="44"/>
                      <a:pt x="288" y="16"/>
                    </a:cubicBezTo>
                    <a:cubicBezTo>
                      <a:pt x="247" y="6"/>
                      <a:pt x="210" y="1"/>
                      <a:pt x="175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1"/>
              <p:cNvSpPr/>
              <p:nvPr/>
            </p:nvSpPr>
            <p:spPr>
              <a:xfrm>
                <a:off x="5350725" y="1680050"/>
                <a:ext cx="20125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805" h="806" extrusionOk="0">
                    <a:moveTo>
                      <a:pt x="403" y="1"/>
                    </a:moveTo>
                    <a:cubicBezTo>
                      <a:pt x="187" y="1"/>
                      <a:pt x="1" y="187"/>
                      <a:pt x="1" y="403"/>
                    </a:cubicBezTo>
                    <a:cubicBezTo>
                      <a:pt x="1" y="618"/>
                      <a:pt x="187" y="805"/>
                      <a:pt x="403" y="805"/>
                    </a:cubicBezTo>
                    <a:cubicBezTo>
                      <a:pt x="633" y="805"/>
                      <a:pt x="805" y="618"/>
                      <a:pt x="805" y="403"/>
                    </a:cubicBezTo>
                    <a:cubicBezTo>
                      <a:pt x="805" y="187"/>
                      <a:pt x="633" y="1"/>
                      <a:pt x="40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1"/>
              <p:cNvSpPr/>
              <p:nvPr/>
            </p:nvSpPr>
            <p:spPr>
              <a:xfrm>
                <a:off x="5369025" y="1784525"/>
                <a:ext cx="2550" cy="1080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432" extrusionOk="0">
                    <a:moveTo>
                      <a:pt x="1" y="1"/>
                    </a:moveTo>
                    <a:cubicBezTo>
                      <a:pt x="15" y="144"/>
                      <a:pt x="44" y="288"/>
                      <a:pt x="73" y="432"/>
                    </a:cubicBezTo>
                    <a:cubicBezTo>
                      <a:pt x="102" y="389"/>
                      <a:pt x="102" y="332"/>
                      <a:pt x="102" y="288"/>
                    </a:cubicBezTo>
                    <a:cubicBezTo>
                      <a:pt x="102" y="173"/>
                      <a:pt x="58" y="73"/>
                      <a:pt x="1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1"/>
              <p:cNvSpPr/>
              <p:nvPr/>
            </p:nvSpPr>
            <p:spPr>
              <a:xfrm>
                <a:off x="5362925" y="1850975"/>
                <a:ext cx="9375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776" extrusionOk="0">
                    <a:moveTo>
                      <a:pt x="216" y="0"/>
                    </a:moveTo>
                    <a:cubicBezTo>
                      <a:pt x="116" y="244"/>
                      <a:pt x="43" y="502"/>
                      <a:pt x="1" y="776"/>
                    </a:cubicBezTo>
                    <a:cubicBezTo>
                      <a:pt x="202" y="747"/>
                      <a:pt x="374" y="560"/>
                      <a:pt x="374" y="330"/>
                    </a:cubicBezTo>
                    <a:cubicBezTo>
                      <a:pt x="374" y="201"/>
                      <a:pt x="317" y="72"/>
                      <a:pt x="216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1"/>
              <p:cNvSpPr/>
              <p:nvPr/>
            </p:nvSpPr>
            <p:spPr>
              <a:xfrm>
                <a:off x="5361125" y="1881475"/>
                <a:ext cx="1152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92" extrusionOk="0">
                    <a:moveTo>
                      <a:pt x="16" y="1"/>
                    </a:moveTo>
                    <a:cubicBezTo>
                      <a:pt x="1" y="317"/>
                      <a:pt x="44" y="619"/>
                      <a:pt x="173" y="891"/>
                    </a:cubicBezTo>
                    <a:cubicBezTo>
                      <a:pt x="331" y="820"/>
                      <a:pt x="460" y="661"/>
                      <a:pt x="460" y="460"/>
                    </a:cubicBezTo>
                    <a:cubicBezTo>
                      <a:pt x="460" y="217"/>
                      <a:pt x="259" y="16"/>
                      <a:pt x="16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1"/>
              <p:cNvSpPr/>
              <p:nvPr/>
            </p:nvSpPr>
            <p:spPr>
              <a:xfrm>
                <a:off x="5364375" y="1935000"/>
                <a:ext cx="5050" cy="32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29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29" y="43"/>
                      <a:pt x="58" y="86"/>
                      <a:pt x="0" y="129"/>
                    </a:cubicBezTo>
                    <a:cubicBezTo>
                      <a:pt x="72" y="115"/>
                      <a:pt x="144" y="71"/>
                      <a:pt x="20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1"/>
              <p:cNvSpPr/>
              <p:nvPr/>
            </p:nvSpPr>
            <p:spPr>
              <a:xfrm>
                <a:off x="5349300" y="1948625"/>
                <a:ext cx="237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78" extrusionOk="0">
                    <a:moveTo>
                      <a:pt x="460" y="1"/>
                    </a:moveTo>
                    <a:cubicBezTo>
                      <a:pt x="359" y="1"/>
                      <a:pt x="259" y="30"/>
                      <a:pt x="186" y="87"/>
                    </a:cubicBezTo>
                    <a:cubicBezTo>
                      <a:pt x="100" y="259"/>
                      <a:pt x="43" y="446"/>
                      <a:pt x="0" y="647"/>
                    </a:cubicBezTo>
                    <a:cubicBezTo>
                      <a:pt x="71" y="834"/>
                      <a:pt x="244" y="978"/>
                      <a:pt x="460" y="978"/>
                    </a:cubicBezTo>
                    <a:cubicBezTo>
                      <a:pt x="732" y="978"/>
                      <a:pt x="948" y="762"/>
                      <a:pt x="948" y="489"/>
                    </a:cubicBezTo>
                    <a:cubicBezTo>
                      <a:pt x="948" y="216"/>
                      <a:pt x="732" y="1"/>
                      <a:pt x="46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1"/>
              <p:cNvSpPr/>
              <p:nvPr/>
            </p:nvSpPr>
            <p:spPr>
              <a:xfrm>
                <a:off x="5348575" y="1982375"/>
                <a:ext cx="24775" cy="2480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992" extrusionOk="0">
                    <a:moveTo>
                      <a:pt x="489" y="1"/>
                    </a:moveTo>
                    <a:cubicBezTo>
                      <a:pt x="215" y="1"/>
                      <a:pt x="0" y="216"/>
                      <a:pt x="0" y="489"/>
                    </a:cubicBezTo>
                    <a:cubicBezTo>
                      <a:pt x="0" y="762"/>
                      <a:pt x="215" y="991"/>
                      <a:pt x="489" y="991"/>
                    </a:cubicBezTo>
                    <a:cubicBezTo>
                      <a:pt x="761" y="991"/>
                      <a:pt x="991" y="762"/>
                      <a:pt x="991" y="489"/>
                    </a:cubicBezTo>
                    <a:cubicBezTo>
                      <a:pt x="991" y="216"/>
                      <a:pt x="761" y="1"/>
                      <a:pt x="489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1"/>
              <p:cNvSpPr/>
              <p:nvPr/>
            </p:nvSpPr>
            <p:spPr>
              <a:xfrm>
                <a:off x="5352175" y="2015775"/>
                <a:ext cx="2117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21" extrusionOk="0">
                    <a:moveTo>
                      <a:pt x="345" y="0"/>
                    </a:moveTo>
                    <a:cubicBezTo>
                      <a:pt x="215" y="0"/>
                      <a:pt x="86" y="57"/>
                      <a:pt x="0" y="144"/>
                    </a:cubicBezTo>
                    <a:cubicBezTo>
                      <a:pt x="58" y="431"/>
                      <a:pt x="144" y="718"/>
                      <a:pt x="230" y="1005"/>
                    </a:cubicBezTo>
                    <a:cubicBezTo>
                      <a:pt x="272" y="1005"/>
                      <a:pt x="316" y="1020"/>
                      <a:pt x="345" y="1020"/>
                    </a:cubicBezTo>
                    <a:cubicBezTo>
                      <a:pt x="632" y="1020"/>
                      <a:pt x="847" y="791"/>
                      <a:pt x="847" y="503"/>
                    </a:cubicBezTo>
                    <a:cubicBezTo>
                      <a:pt x="847" y="230"/>
                      <a:pt x="632" y="0"/>
                      <a:pt x="345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1"/>
              <p:cNvSpPr/>
              <p:nvPr/>
            </p:nvSpPr>
            <p:spPr>
              <a:xfrm>
                <a:off x="5360775" y="2049525"/>
                <a:ext cx="1295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891" extrusionOk="0">
                    <a:moveTo>
                      <a:pt x="1" y="0"/>
                    </a:moveTo>
                    <a:cubicBezTo>
                      <a:pt x="116" y="302"/>
                      <a:pt x="231" y="603"/>
                      <a:pt x="345" y="891"/>
                    </a:cubicBezTo>
                    <a:cubicBezTo>
                      <a:pt x="460" y="791"/>
                      <a:pt x="518" y="661"/>
                      <a:pt x="518" y="517"/>
                    </a:cubicBezTo>
                    <a:cubicBezTo>
                      <a:pt x="518" y="230"/>
                      <a:pt x="288" y="0"/>
                      <a:pt x="1" y="0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1"/>
              <p:cNvSpPr/>
              <p:nvPr/>
            </p:nvSpPr>
            <p:spPr>
              <a:xfrm>
                <a:off x="5502975" y="1057100"/>
                <a:ext cx="473250" cy="1080050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43202" extrusionOk="0">
                    <a:moveTo>
                      <a:pt x="18930" y="0"/>
                    </a:moveTo>
                    <a:lnTo>
                      <a:pt x="18930" y="0"/>
                    </a:lnTo>
                    <a:cubicBezTo>
                      <a:pt x="9752" y="12897"/>
                      <a:pt x="3260" y="27705"/>
                      <a:pt x="0" y="43201"/>
                    </a:cubicBezTo>
                    <a:lnTo>
                      <a:pt x="18930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1"/>
              <p:cNvSpPr/>
              <p:nvPr/>
            </p:nvSpPr>
            <p:spPr>
              <a:xfrm>
                <a:off x="5544625" y="1492625"/>
                <a:ext cx="39150" cy="30810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2324" extrusionOk="0">
                    <a:moveTo>
                      <a:pt x="0" y="1"/>
                    </a:moveTo>
                    <a:lnTo>
                      <a:pt x="1565" y="12324"/>
                    </a:lnTo>
                    <a:cubicBezTo>
                      <a:pt x="1207" y="8201"/>
                      <a:pt x="675" y="4094"/>
                      <a:pt x="0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1"/>
              <p:cNvSpPr/>
              <p:nvPr/>
            </p:nvSpPr>
            <p:spPr>
              <a:xfrm>
                <a:off x="5597375" y="1596750"/>
                <a:ext cx="20255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8102" h="8102" extrusionOk="0">
                    <a:moveTo>
                      <a:pt x="1" y="8101"/>
                    </a:moveTo>
                    <a:lnTo>
                      <a:pt x="8101" y="1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1"/>
              <p:cNvSpPr/>
              <p:nvPr/>
            </p:nvSpPr>
            <p:spPr>
              <a:xfrm>
                <a:off x="5646600" y="1336100"/>
                <a:ext cx="1222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2280" extrusionOk="0">
                    <a:moveTo>
                      <a:pt x="488" y="0"/>
                    </a:moveTo>
                    <a:lnTo>
                      <a:pt x="274" y="5400"/>
                    </a:lnTo>
                    <a:lnTo>
                      <a:pt x="274" y="5400"/>
                    </a:lnTo>
                    <a:cubicBezTo>
                      <a:pt x="346" y="3600"/>
                      <a:pt x="419" y="1800"/>
                      <a:pt x="488" y="0"/>
                    </a:cubicBezTo>
                    <a:close/>
                    <a:moveTo>
                      <a:pt x="274" y="5400"/>
                    </a:moveTo>
                    <a:cubicBezTo>
                      <a:pt x="181" y="7693"/>
                      <a:pt x="88" y="9986"/>
                      <a:pt x="0" y="12279"/>
                    </a:cubicBezTo>
                    <a:lnTo>
                      <a:pt x="274" y="540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1"/>
              <p:cNvSpPr/>
              <p:nvPr/>
            </p:nvSpPr>
            <p:spPr>
              <a:xfrm>
                <a:off x="5709075" y="1240200"/>
                <a:ext cx="40225" cy="2675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0702" extrusionOk="0">
                    <a:moveTo>
                      <a:pt x="1609" y="1"/>
                    </a:moveTo>
                    <a:lnTo>
                      <a:pt x="1609" y="1"/>
                    </a:lnTo>
                    <a:cubicBezTo>
                      <a:pt x="761" y="3520"/>
                      <a:pt x="215" y="7096"/>
                      <a:pt x="0" y="10701"/>
                    </a:cubicBezTo>
                    <a:lnTo>
                      <a:pt x="1609" y="1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1"/>
              <p:cNvSpPr/>
              <p:nvPr/>
            </p:nvSpPr>
            <p:spPr>
              <a:xfrm>
                <a:off x="5729525" y="1375575"/>
                <a:ext cx="127850" cy="10917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4367" extrusionOk="0">
                    <a:moveTo>
                      <a:pt x="5113" y="1"/>
                    </a:moveTo>
                    <a:lnTo>
                      <a:pt x="0" y="4367"/>
                    </a:lnTo>
                    <a:cubicBezTo>
                      <a:pt x="1854" y="3088"/>
                      <a:pt x="3562" y="1623"/>
                      <a:pt x="5113" y="1"/>
                    </a:cubicBez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1"/>
              <p:cNvSpPr/>
              <p:nvPr/>
            </p:nvSpPr>
            <p:spPr>
              <a:xfrm>
                <a:off x="5514075" y="1709500"/>
                <a:ext cx="11175" cy="3185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274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45" y="4252"/>
                      <a:pt x="288" y="8488"/>
                      <a:pt x="447" y="1273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1"/>
              <p:cNvSpPr/>
              <p:nvPr/>
            </p:nvSpPr>
            <p:spPr>
              <a:xfrm>
                <a:off x="5534575" y="1773425"/>
                <a:ext cx="257825" cy="248475"/>
              </a:xfrm>
              <a:custGeom>
                <a:avLst/>
                <a:gdLst/>
                <a:ahLst/>
                <a:cxnLst/>
                <a:rect l="l" t="t" r="r" b="b"/>
                <a:pathLst>
                  <a:path w="10313" h="9939" extrusionOk="0">
                    <a:moveTo>
                      <a:pt x="10312" y="0"/>
                    </a:moveTo>
                    <a:cubicBezTo>
                      <a:pt x="6362" y="2729"/>
                      <a:pt x="2873" y="6103"/>
                      <a:pt x="0" y="9939"/>
                    </a:cubicBezTo>
                    <a:lnTo>
                      <a:pt x="10312" y="0"/>
                    </a:lnTo>
                    <a:close/>
                  </a:path>
                </a:pathLst>
              </a:custGeom>
              <a:solidFill>
                <a:srgbClr val="FFFC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5" name="TextBox 1944">
            <a:extLst>
              <a:ext uri="{FF2B5EF4-FFF2-40B4-BE49-F238E27FC236}">
                <a16:creationId xmlns:a16="http://schemas.microsoft.com/office/drawing/2014/main" id="{5B594E56-3D98-4075-B6B1-852B78F967D5}"/>
              </a:ext>
            </a:extLst>
          </p:cNvPr>
          <p:cNvSpPr txBox="1"/>
          <p:nvPr/>
        </p:nvSpPr>
        <p:spPr>
          <a:xfrm flipH="1">
            <a:off x="8765628" y="45156"/>
            <a:ext cx="324417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D" sz="900" dirty="0">
                <a:latin typeface="Abadi" panose="020B0604020104020204" pitchFamily="34" charset="0"/>
              </a:rPr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980863" y="2393417"/>
            <a:ext cx="32972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(Latar Belakang, rumusan masalah, tujuan dan sasaran, Ruang Lingkup penelitian, metodologi penelitian, kerangka berpikir)</a:t>
            </a:r>
            <a:endParaRPr sz="2000"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01</a:t>
            </a:r>
            <a:br>
              <a:rPr lang="en" sz="4400" dirty="0"/>
            </a:br>
            <a:r>
              <a:rPr lang="en" sz="4400" dirty="0"/>
              <a:t>Pendahuluan</a:t>
            </a:r>
            <a:endParaRPr sz="4400" dirty="0"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100" y="1125125"/>
            <a:ext cx="1640625" cy="29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F5BA48-64A8-4281-82EC-41E7EE96CA01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Down 26">
            <a:extLst>
              <a:ext uri="{FF2B5EF4-FFF2-40B4-BE49-F238E27FC236}">
                <a16:creationId xmlns:a16="http://schemas.microsoft.com/office/drawing/2014/main" id="{B961FF12-0413-4535-9E30-CFFE4DB7988D}"/>
              </a:ext>
            </a:extLst>
          </p:cNvPr>
          <p:cNvSpPr/>
          <p:nvPr/>
        </p:nvSpPr>
        <p:spPr>
          <a:xfrm>
            <a:off x="4487915" y="4024230"/>
            <a:ext cx="168166" cy="206801"/>
          </a:xfrm>
          <a:prstGeom prst="downArrow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5103C6C-C11B-47E0-A740-49FA615159F0}"/>
              </a:ext>
            </a:extLst>
          </p:cNvPr>
          <p:cNvSpPr/>
          <p:nvPr/>
        </p:nvSpPr>
        <p:spPr>
          <a:xfrm>
            <a:off x="4487915" y="3165146"/>
            <a:ext cx="168166" cy="206801"/>
          </a:xfrm>
          <a:prstGeom prst="downArrow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02E5D37-3918-48BF-8F00-03DFCC2099DA}"/>
              </a:ext>
            </a:extLst>
          </p:cNvPr>
          <p:cNvSpPr/>
          <p:nvPr/>
        </p:nvSpPr>
        <p:spPr>
          <a:xfrm>
            <a:off x="4487915" y="2269311"/>
            <a:ext cx="168166" cy="206801"/>
          </a:xfrm>
          <a:prstGeom prst="downArrow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4E40387-1779-4AEA-B168-062B380C208B}"/>
              </a:ext>
            </a:extLst>
          </p:cNvPr>
          <p:cNvSpPr/>
          <p:nvPr/>
        </p:nvSpPr>
        <p:spPr>
          <a:xfrm>
            <a:off x="4487915" y="1464523"/>
            <a:ext cx="168166" cy="206801"/>
          </a:xfrm>
          <a:prstGeom prst="downArrow">
            <a:avLst/>
          </a:prstGeom>
          <a:solidFill>
            <a:schemeClr val="accent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F6259-F85C-44A3-80F9-E80672C566BB}"/>
              </a:ext>
            </a:extLst>
          </p:cNvPr>
          <p:cNvSpPr/>
          <p:nvPr/>
        </p:nvSpPr>
        <p:spPr>
          <a:xfrm>
            <a:off x="373157" y="880844"/>
            <a:ext cx="8397683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Dilihat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pencapaian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SDG's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akses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sumber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layak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satu-satunya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semua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bernilai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E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artinya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pencapaian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SDG's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akses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sumber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layak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jauh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mencapai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target SDG's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2F57E-35E8-4B03-B44A-85348F6F5269}"/>
              </a:ext>
            </a:extLst>
          </p:cNvPr>
          <p:cNvSpPr/>
          <p:nvPr/>
        </p:nvSpPr>
        <p:spPr>
          <a:xfrm>
            <a:off x="373157" y="2501633"/>
            <a:ext cx="8397683" cy="674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Permasalahan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dihadapi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sebelum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PAMSIMAS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adalah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sulitnya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mengakses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bersih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keperluan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&amp;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dilihat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terlayaninya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oleh PDAM 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(BPS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2020)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didukung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juga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nilai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IDM 2019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sebesar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0,5889 yang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menggolongkan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tertinggal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rendahnya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akses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&amp;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menjadi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salah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digolongkan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tertinggal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2D23B-FD97-416D-BB1B-ED25AB3448D1}"/>
              </a:ext>
            </a:extLst>
          </p:cNvPr>
          <p:cNvSpPr/>
          <p:nvPr/>
        </p:nvSpPr>
        <p:spPr>
          <a:xfrm>
            <a:off x="373157" y="3392607"/>
            <a:ext cx="8397683" cy="674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Program PAMSIMAS di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tergolong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sangat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berhasil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ditunjukkan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tercapainya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tujuan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yaitu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meningkatkan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akses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terhadap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&amp;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pemberdayaan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&amp;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pengembangan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kelembagaan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lokal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peningkatan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perilaku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hidup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serta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penyediaan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sarana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minum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&amp;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sanitasi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umum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keempat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3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termasuk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kategori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sangat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berhasil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namun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indikator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pemberdayaan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pengembangan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kelembagaan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lokal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masih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kategori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cukup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berhasil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(Asmara, 2020)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2EA8B8-33C5-4A86-BC3A-82CCAD1C511E}"/>
              </a:ext>
            </a:extLst>
          </p:cNvPr>
          <p:cNvSpPr/>
          <p:nvPr/>
        </p:nvSpPr>
        <p:spPr>
          <a:xfrm>
            <a:off x="373157" y="1696611"/>
            <a:ext cx="8397683" cy="572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Berdasarkan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Surat Keputusan Menteri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Pekerjaan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Umum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dan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Perumahan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Rakyat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Nomor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195/KPTS/M/2016,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ditetapkan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sebagai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sasaran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pelaksanaan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tahun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2017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untuk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membantu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mengatasi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permasalahan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kekurangan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air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bersih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pada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di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EF8CD3-2B11-41ED-9217-303946370479}"/>
              </a:ext>
            </a:extLst>
          </p:cNvPr>
          <p:cNvSpPr/>
          <p:nvPr/>
        </p:nvSpPr>
        <p:spPr>
          <a:xfrm>
            <a:off x="373157" y="4259262"/>
            <a:ext cx="8397683" cy="674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Hal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menunjukkan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bahwa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terbilang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belum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optimal &amp;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harus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terus</a:t>
            </a:r>
            <a:r>
              <a:rPr lang="en-ID" sz="1000" b="1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b="1" dirty="0" err="1">
                <a:solidFill>
                  <a:schemeClr val="tx2"/>
                </a:solidFill>
                <a:latin typeface="Abadi" panose="020B0604020104020204" pitchFamily="34" charset="0"/>
              </a:rPr>
              <a:t>ditingkatkan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meningkatnya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mendukung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terwujudnya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keberlanjutan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dari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tersebut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,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karena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merupakan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kunci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keberhasilan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&amp;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keberlanjutan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program PAMSIMAS.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masyarakat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dapat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ditingkatkan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dengan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terlebih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dahulu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mengetahui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faktor-faktor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sz="1000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mempengaruhinya</a:t>
            </a:r>
            <a:r>
              <a:rPr lang="en-ID" sz="1000" dirty="0">
                <a:solidFill>
                  <a:schemeClr val="tx2"/>
                </a:solidFill>
                <a:latin typeface="Abadi" panose="020B0604020104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08ED3-A11A-42FA-9E42-46083918A7A2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6959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A9E01C-574F-4C93-AB1C-1C3396E14FE8}"/>
              </a:ext>
            </a:extLst>
          </p:cNvPr>
          <p:cNvSpPr/>
          <p:nvPr/>
        </p:nvSpPr>
        <p:spPr>
          <a:xfrm>
            <a:off x="1345325" y="1604799"/>
            <a:ext cx="6306206" cy="7681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“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Faktor-Faktor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Apa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yang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Mempengaruhi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Partisipasi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Masyarakat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dalam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Desa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Sidodadi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Kecamatan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Way Lima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Kabupaten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ID" dirty="0" err="1">
                <a:solidFill>
                  <a:schemeClr val="tx2"/>
                </a:solidFill>
                <a:latin typeface="Abadi" panose="020B0604020104020204" pitchFamily="34" charset="0"/>
              </a:rPr>
              <a:t>Pesawaran</a:t>
            </a:r>
            <a:r>
              <a:rPr lang="en-ID" dirty="0">
                <a:solidFill>
                  <a:schemeClr val="tx2"/>
                </a:solidFill>
                <a:latin typeface="Abadi" panose="020B0604020104020204" pitchFamily="34" charset="0"/>
              </a:rPr>
              <a:t>?”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23F3D-800B-4284-80DE-197DD0FC142A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4631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7" name="Google Shape;4187;p43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352" y="1489253"/>
            <a:ext cx="2547300" cy="25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8" name="Google Shape;4188;p43"/>
          <p:cNvSpPr txBox="1">
            <a:spLocks noGrp="1"/>
          </p:cNvSpPr>
          <p:nvPr>
            <p:ph type="subTitle" idx="4294967295"/>
          </p:nvPr>
        </p:nvSpPr>
        <p:spPr>
          <a:xfrm>
            <a:off x="720000" y="1674300"/>
            <a:ext cx="2306700" cy="42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TUJUAN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89" name="Google Shape;4189;p43"/>
          <p:cNvSpPr txBox="1">
            <a:spLocks noGrp="1"/>
          </p:cNvSpPr>
          <p:nvPr>
            <p:ph type="subTitle" idx="4294967295"/>
          </p:nvPr>
        </p:nvSpPr>
        <p:spPr>
          <a:xfrm>
            <a:off x="360000" y="2498347"/>
            <a:ext cx="2761576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None/>
            </a:pPr>
            <a:r>
              <a:rPr lang="en-ID" sz="1100" dirty="0" err="1">
                <a:latin typeface="Abadi" panose="020B0604020104020204" pitchFamily="34" charset="0"/>
              </a:rPr>
              <a:t>Untuk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mengetahui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faktor-faktor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apa</a:t>
            </a:r>
            <a:r>
              <a:rPr lang="en-ID" sz="1100" dirty="0">
                <a:latin typeface="Abadi" panose="020B0604020104020204" pitchFamily="34" charset="0"/>
              </a:rPr>
              <a:t> yang </a:t>
            </a:r>
            <a:r>
              <a:rPr lang="en-ID" sz="1100" dirty="0" err="1">
                <a:latin typeface="Abadi" panose="020B0604020104020204" pitchFamily="34" charset="0"/>
              </a:rPr>
              <a:t>mempengaruhi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partisipasi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masyarakat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dalam</a:t>
            </a:r>
            <a:r>
              <a:rPr lang="en-ID" sz="1100" dirty="0">
                <a:latin typeface="Abadi" panose="020B0604020104020204" pitchFamily="34" charset="0"/>
              </a:rPr>
              <a:t> program </a:t>
            </a:r>
            <a:r>
              <a:rPr lang="en-ID" sz="1100" dirty="0" err="1">
                <a:latin typeface="Abadi" panose="020B0604020104020204" pitchFamily="34" charset="0"/>
              </a:rPr>
              <a:t>penyediaan</a:t>
            </a:r>
            <a:r>
              <a:rPr lang="en-ID" sz="1100" dirty="0">
                <a:latin typeface="Abadi" panose="020B0604020104020204" pitchFamily="34" charset="0"/>
              </a:rPr>
              <a:t> air </a:t>
            </a:r>
            <a:r>
              <a:rPr lang="en-ID" sz="1100" dirty="0" err="1">
                <a:latin typeface="Abadi" panose="020B0604020104020204" pitchFamily="34" charset="0"/>
              </a:rPr>
              <a:t>minum</a:t>
            </a:r>
            <a:r>
              <a:rPr lang="en-ID" sz="1100" dirty="0">
                <a:latin typeface="Abadi" panose="020B0604020104020204" pitchFamily="34" charset="0"/>
              </a:rPr>
              <a:t> dan </a:t>
            </a:r>
            <a:r>
              <a:rPr lang="en-ID" sz="1100" dirty="0" err="1">
                <a:latin typeface="Abadi" panose="020B0604020104020204" pitchFamily="34" charset="0"/>
              </a:rPr>
              <a:t>sanitasi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berbasis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masyarakat</a:t>
            </a:r>
            <a:r>
              <a:rPr lang="en-ID" sz="1100" dirty="0">
                <a:latin typeface="Abadi" panose="020B0604020104020204" pitchFamily="34" charset="0"/>
              </a:rPr>
              <a:t> (PAMSIMAS) di </a:t>
            </a:r>
            <a:r>
              <a:rPr lang="en-ID" sz="1100" dirty="0" err="1">
                <a:latin typeface="Abadi" panose="020B0604020104020204" pitchFamily="34" charset="0"/>
              </a:rPr>
              <a:t>Desa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Sidodadi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Kecamatan</a:t>
            </a:r>
            <a:r>
              <a:rPr lang="en-ID" sz="1100" dirty="0">
                <a:latin typeface="Abadi" panose="020B0604020104020204" pitchFamily="34" charset="0"/>
              </a:rPr>
              <a:t> Way Lima </a:t>
            </a:r>
            <a:r>
              <a:rPr lang="en-ID" sz="1100" dirty="0" err="1">
                <a:latin typeface="Abadi" panose="020B0604020104020204" pitchFamily="34" charset="0"/>
              </a:rPr>
              <a:t>Kabupaten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Pesawaran</a:t>
            </a:r>
            <a:r>
              <a:rPr lang="en-ID" sz="1100" dirty="0"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192" name="Google Shape;4192;p43"/>
          <p:cNvSpPr txBox="1">
            <a:spLocks noGrp="1"/>
          </p:cNvSpPr>
          <p:nvPr>
            <p:ph type="subTitle" idx="4294967295"/>
          </p:nvPr>
        </p:nvSpPr>
        <p:spPr>
          <a:xfrm>
            <a:off x="6117300" y="1674300"/>
            <a:ext cx="2306700" cy="42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SASARAN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3" name="Google Shape;4193;p43"/>
          <p:cNvSpPr txBox="1">
            <a:spLocks noGrp="1"/>
          </p:cNvSpPr>
          <p:nvPr>
            <p:ph type="subTitle" idx="4294967295"/>
          </p:nvPr>
        </p:nvSpPr>
        <p:spPr>
          <a:xfrm>
            <a:off x="6022428" y="2805000"/>
            <a:ext cx="2761572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 algn="just">
              <a:buSzPct val="100000"/>
              <a:buFont typeface="+mj-lt"/>
              <a:buAutoNum type="arabicPeriod"/>
            </a:pPr>
            <a:r>
              <a:rPr lang="en-ID" sz="1100" dirty="0" err="1">
                <a:latin typeface="Abadi" panose="020B0604020104020204" pitchFamily="34" charset="0"/>
              </a:rPr>
              <a:t>Mengidentifikasi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kondisi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terkini</a:t>
            </a:r>
            <a:r>
              <a:rPr lang="en-ID" sz="1100" dirty="0">
                <a:latin typeface="Abadi" panose="020B0604020104020204" pitchFamily="34" charset="0"/>
              </a:rPr>
              <a:t> program PAMSIMAS </a:t>
            </a:r>
          </a:p>
          <a:p>
            <a:pPr marL="228600" indent="-228600" algn="just">
              <a:buSzPct val="100000"/>
              <a:buFont typeface="+mj-lt"/>
              <a:buAutoNum type="arabicPeriod"/>
            </a:pPr>
            <a:r>
              <a:rPr lang="en-ID" sz="1100" dirty="0" err="1">
                <a:latin typeface="Abadi" panose="020B0604020104020204" pitchFamily="34" charset="0"/>
              </a:rPr>
              <a:t>Mengidentifikasi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bentuk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partisipasi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masyarakat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Desa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Sidodadi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dalam</a:t>
            </a:r>
            <a:r>
              <a:rPr lang="en-ID" sz="1100" dirty="0">
                <a:latin typeface="Abadi" panose="020B0604020104020204" pitchFamily="34" charset="0"/>
              </a:rPr>
              <a:t> Program PAMSIMAS </a:t>
            </a:r>
          </a:p>
          <a:p>
            <a:pPr marL="228600" indent="-228600" algn="just">
              <a:buSzPct val="100000"/>
              <a:buFont typeface="+mj-lt"/>
              <a:buAutoNum type="arabicPeriod"/>
            </a:pPr>
            <a:r>
              <a:rPr lang="en-ID" sz="1100" dirty="0" err="1">
                <a:latin typeface="Abadi" panose="020B0604020104020204" pitchFamily="34" charset="0"/>
              </a:rPr>
              <a:t>Menganalisis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faktor-faktor</a:t>
            </a:r>
            <a:r>
              <a:rPr lang="en-ID" sz="1100" dirty="0">
                <a:latin typeface="Abadi" panose="020B0604020104020204" pitchFamily="34" charset="0"/>
              </a:rPr>
              <a:t> yang </a:t>
            </a:r>
            <a:r>
              <a:rPr lang="en-ID" sz="1100" dirty="0" err="1">
                <a:latin typeface="Abadi" panose="020B0604020104020204" pitchFamily="34" charset="0"/>
              </a:rPr>
              <a:t>mempengaruhi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partisipasi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masyarakat</a:t>
            </a:r>
            <a:r>
              <a:rPr lang="en-ID" sz="1100" dirty="0">
                <a:latin typeface="Abadi" panose="020B0604020104020204" pitchFamily="34" charset="0"/>
              </a:rPr>
              <a:t> </a:t>
            </a:r>
            <a:r>
              <a:rPr lang="en-ID" sz="1100" dirty="0" err="1">
                <a:latin typeface="Abadi" panose="020B0604020104020204" pitchFamily="34" charset="0"/>
              </a:rPr>
              <a:t>dalam</a:t>
            </a:r>
            <a:r>
              <a:rPr lang="en-ID" sz="1100" dirty="0">
                <a:latin typeface="Abadi" panose="020B0604020104020204" pitchFamily="34" charset="0"/>
              </a:rPr>
              <a:t> program PAMSIMAS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1100" dirty="0"/>
          </a:p>
        </p:txBody>
      </p:sp>
      <p:cxnSp>
        <p:nvCxnSpPr>
          <p:cNvPr id="4200" name="Google Shape;4200;p43"/>
          <p:cNvCxnSpPr>
            <a:stCxn id="4188" idx="3"/>
          </p:cNvCxnSpPr>
          <p:nvPr/>
        </p:nvCxnSpPr>
        <p:spPr>
          <a:xfrm>
            <a:off x="3026700" y="1887300"/>
            <a:ext cx="49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202" name="Google Shape;4202;p43"/>
          <p:cNvCxnSpPr>
            <a:cxnSpLocks/>
            <a:endCxn id="4192" idx="1"/>
          </p:cNvCxnSpPr>
          <p:nvPr/>
        </p:nvCxnSpPr>
        <p:spPr>
          <a:xfrm>
            <a:off x="5619000" y="1887300"/>
            <a:ext cx="498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" name="Google Shape;168;p31">
            <a:extLst>
              <a:ext uri="{FF2B5EF4-FFF2-40B4-BE49-F238E27FC236}">
                <a16:creationId xmlns:a16="http://schemas.microsoft.com/office/drawing/2014/main" id="{7FE5F135-2481-4C02-8C71-414A1985D22F}"/>
              </a:ext>
            </a:extLst>
          </p:cNvPr>
          <p:cNvSpPr txBox="1">
            <a:spLocks/>
          </p:cNvSpPr>
          <p:nvPr/>
        </p:nvSpPr>
        <p:spPr>
          <a:xfrm>
            <a:off x="72000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/>
              <a:t>TUJUAN dan sasaran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38D059-F6DA-447A-8150-64B5B24C878D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Ruang Lingkup penelitian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3C521-82C2-4E7E-B649-ED06787A645B}"/>
              </a:ext>
            </a:extLst>
          </p:cNvPr>
          <p:cNvSpPr txBox="1"/>
          <p:nvPr/>
        </p:nvSpPr>
        <p:spPr>
          <a:xfrm>
            <a:off x="177078" y="1045166"/>
            <a:ext cx="2192142" cy="276999"/>
          </a:xfrm>
          <a:prstGeom prst="rect">
            <a:avLst/>
          </a:prstGeom>
          <a:solidFill>
            <a:schemeClr val="accen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ID" sz="1200" b="1" dirty="0">
                <a:solidFill>
                  <a:schemeClr val="bg2"/>
                </a:solidFill>
                <a:latin typeface="Abadi" panose="020B0604020104020204" pitchFamily="34" charset="0"/>
              </a:rPr>
              <a:t>RUANG LINGKUP SUBSTANSIAL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4548FA-4752-473D-B512-10506782F03A}"/>
              </a:ext>
            </a:extLst>
          </p:cNvPr>
          <p:cNvSpPr txBox="1"/>
          <p:nvPr/>
        </p:nvSpPr>
        <p:spPr>
          <a:xfrm>
            <a:off x="76870" y="1433204"/>
            <a:ext cx="29269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 algn="just"/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1. 	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Kondisi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Program PAMSIMAS di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Desa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Sidodadi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450850" indent="-187325" algn="just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Aspek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Teknis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 algn="just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Lokasi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</a:p>
          <a:p>
            <a:pPr marL="627063" indent="-176213" algn="just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Kondisi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bangunan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PAMSIMAS</a:t>
            </a:r>
          </a:p>
          <a:p>
            <a:pPr marL="801688" indent="-174625" algn="just">
              <a:buClr>
                <a:schemeClr val="bg2"/>
              </a:buClr>
              <a:buFont typeface="+mj-lt"/>
              <a:buAutoNum type="alphaLcPeriod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Sumber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air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baku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801688" indent="-174625" algn="just">
              <a:buClr>
                <a:schemeClr val="bg2"/>
              </a:buClr>
              <a:buFont typeface="+mj-lt"/>
              <a:buAutoNum type="alphaLcPeriod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Rumah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mesin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801688" indent="-174625" algn="just">
              <a:buClr>
                <a:schemeClr val="bg2"/>
              </a:buClr>
              <a:buFont typeface="+mj-lt"/>
              <a:buAutoNum type="alphaLcPeriod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Jaringan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perpipaan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801688" indent="-174625" algn="just">
              <a:buClr>
                <a:schemeClr val="bg2"/>
              </a:buClr>
              <a:buFont typeface="+mj-lt"/>
              <a:buAutoNum type="alphaLcPeriod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Kran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umum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801688" indent="-174625" algn="just">
              <a:buClr>
                <a:schemeClr val="bg2"/>
              </a:buClr>
              <a:buFont typeface="+mj-lt"/>
              <a:buAutoNum type="alphaLcPeriod"/>
            </a:pP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Pompa </a:t>
            </a:r>
          </a:p>
          <a:p>
            <a:pPr marL="801688" indent="-174625" algn="just">
              <a:buClr>
                <a:schemeClr val="bg2"/>
              </a:buClr>
              <a:buFont typeface="+mj-lt"/>
              <a:buAutoNum type="alphaLcPeriod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Hidran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Umum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450850" indent="-187325" algn="just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Manajemen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</a:p>
          <a:p>
            <a:pPr marL="627063" indent="-176213" algn="just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Badan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pengelolaan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</a:p>
          <a:p>
            <a:pPr marL="627063" indent="-176213" algn="just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Iuran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operasional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074AD-1970-4B15-BEEA-C7751EAD9B7E}"/>
              </a:ext>
            </a:extLst>
          </p:cNvPr>
          <p:cNvSpPr txBox="1"/>
          <p:nvPr/>
        </p:nvSpPr>
        <p:spPr>
          <a:xfrm>
            <a:off x="3162244" y="1433204"/>
            <a:ext cx="25997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>
              <a:buClr>
                <a:schemeClr val="bg2"/>
              </a:buClr>
              <a:buFont typeface="+mj-lt"/>
              <a:buAutoNum type="arabicPeriod" startAt="2"/>
            </a:pP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Bentuk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Masyarakat</a:t>
            </a:r>
          </a:p>
          <a:p>
            <a:pPr marL="450850" indent="-187325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Perencanaan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Keaktifan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warga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menghadiri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pertemuan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Menyampaikan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usul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atau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pendapat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Keikutsertaan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dalam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pengambilan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keputusan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450850" indent="-187325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Pelaksanaan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Pikiran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Tenaga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Keahlian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Barang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Uang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450850" indent="-187325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Tahap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Pemanfaatan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Melakukan perawatan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Tanggung jawab dalam pengoperasian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B6742-B295-46BB-99EB-23321E3DB928}"/>
              </a:ext>
            </a:extLst>
          </p:cNvPr>
          <p:cNvSpPr txBox="1"/>
          <p:nvPr/>
        </p:nvSpPr>
        <p:spPr>
          <a:xfrm>
            <a:off x="5920437" y="1433204"/>
            <a:ext cx="289788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3525" indent="-263525">
              <a:buClr>
                <a:schemeClr val="bg2"/>
              </a:buClr>
              <a:buAutoNum type="arabicPeriod" startAt="3"/>
            </a:pP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Faktor-Faktor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yang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Mempengaruhi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n-ID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Partisipasi</a:t>
            </a:r>
            <a:r>
              <a:rPr lang="en-ID" sz="1200" dirty="0">
                <a:solidFill>
                  <a:schemeClr val="bg2"/>
                </a:solidFill>
                <a:latin typeface="Abadi" panose="020B0604020104020204" pitchFamily="34" charset="0"/>
              </a:rPr>
              <a:t> Masyarakat</a:t>
            </a:r>
          </a:p>
          <a:p>
            <a:pPr marL="450850" indent="-187325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Internal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Usia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Jenis kelamin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Pendidikan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Pengetahuan dan keahlian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Pekerjaan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Pendapatan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Budaya dan kepercayaan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Jarak 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Lamanya tinggal</a:t>
            </a:r>
          </a:p>
          <a:p>
            <a:pPr marL="450850" indent="-187325"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Faktor</a:t>
            </a:r>
            <a:r>
              <a:rPr lang="es-ES" sz="1200" dirty="0">
                <a:solidFill>
                  <a:schemeClr val="bg2"/>
                </a:solidFill>
                <a:latin typeface="Abadi" panose="020B0604020104020204" pitchFamily="34" charset="0"/>
              </a:rPr>
              <a:t> </a:t>
            </a:r>
            <a:r>
              <a:rPr lang="es-ES" sz="1200" dirty="0" err="1">
                <a:solidFill>
                  <a:schemeClr val="bg2"/>
                </a:solidFill>
                <a:latin typeface="Abadi" panose="020B0604020104020204" pitchFamily="34" charset="0"/>
              </a:rPr>
              <a:t>Eksternal</a:t>
            </a:r>
            <a:endParaRPr lang="es-ES" sz="1200" dirty="0">
              <a:solidFill>
                <a:schemeClr val="bg2"/>
              </a:solidFill>
              <a:latin typeface="Abadi" panose="020B0604020104020204" pitchFamily="34" charset="0"/>
            </a:endParaRP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Pemerintah Daerah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Tokoh masyarakat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Pemerintah Desa/Dusun</a:t>
            </a:r>
          </a:p>
          <a:p>
            <a:pPr marL="627063" indent="-176213">
              <a:buClr>
                <a:schemeClr val="bg2"/>
              </a:buClr>
              <a:buFontTx/>
              <a:buChar char="-"/>
            </a:pPr>
            <a:r>
              <a:rPr lang="sv-SE" sz="1200" dirty="0">
                <a:solidFill>
                  <a:schemeClr val="bg2"/>
                </a:solidFill>
                <a:latin typeface="Abadi" panose="020B0604020104020204" pitchFamily="34" charset="0"/>
              </a:rPr>
              <a:t>Konsultan/TFL</a:t>
            </a:r>
            <a:endParaRPr lang="en-ID" sz="1200" dirty="0">
              <a:solidFill>
                <a:schemeClr val="bg2"/>
              </a:solidFill>
              <a:latin typeface="Abadi" panose="020B06040201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CDB62-5CCD-437D-98A0-2F96F3994D9C}"/>
              </a:ext>
            </a:extLst>
          </p:cNvPr>
          <p:cNvSpPr txBox="1"/>
          <p:nvPr/>
        </p:nvSpPr>
        <p:spPr>
          <a:xfrm>
            <a:off x="3829757" y="6530753"/>
            <a:ext cx="691411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i="1" dirty="0" err="1">
                <a:latin typeface="Abadi" panose="020B0604020104020204" pitchFamily="34" charset="0"/>
              </a:rPr>
              <a:t>Sumber</a:t>
            </a:r>
            <a:r>
              <a:rPr lang="en-ID" sz="800" i="1" dirty="0">
                <a:latin typeface="Abadi" panose="020B0604020104020204" pitchFamily="34" charset="0"/>
              </a:rPr>
              <a:t>: Hasil </a:t>
            </a:r>
            <a:r>
              <a:rPr lang="en-ID" sz="800" i="1" dirty="0" err="1">
                <a:latin typeface="Abadi" panose="020B0604020104020204" pitchFamily="34" charset="0"/>
              </a:rPr>
              <a:t>Pengolahan</a:t>
            </a:r>
            <a:r>
              <a:rPr lang="en-ID" sz="800" i="1" dirty="0">
                <a:latin typeface="Abadi" panose="020B0604020104020204" pitchFamily="34" charset="0"/>
              </a:rPr>
              <a:t> ArcGIS, 2020</a:t>
            </a:r>
          </a:p>
          <a:p>
            <a:pPr algn="ctr"/>
            <a:r>
              <a:rPr lang="en-ID" sz="900" b="1" dirty="0">
                <a:latin typeface="Abadi" panose="020B0604020104020204" pitchFamily="34" charset="0"/>
              </a:rPr>
              <a:t>PETA RUANG LINGKUP WILAYAH PENELITIAN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3FE28-2CD3-4B6D-932D-2328DF67ACDF}"/>
              </a:ext>
            </a:extLst>
          </p:cNvPr>
          <p:cNvSpPr txBox="1"/>
          <p:nvPr/>
        </p:nvSpPr>
        <p:spPr>
          <a:xfrm flipH="1">
            <a:off x="8824234" y="45156"/>
            <a:ext cx="265811" cy="230832"/>
          </a:xfrm>
          <a:prstGeom prst="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D" sz="900" dirty="0">
                <a:latin typeface="Abadi" panose="020B0604020104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762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9467</Words>
  <Application>Microsoft Office PowerPoint</Application>
  <PresentationFormat>On-screen Show (16:9)</PresentationFormat>
  <Paragraphs>1466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Wingdings</vt:lpstr>
      <vt:lpstr>Abadi</vt:lpstr>
      <vt:lpstr>Cambria</vt:lpstr>
      <vt:lpstr>Times New Roman</vt:lpstr>
      <vt:lpstr>Algerian</vt:lpstr>
      <vt:lpstr>Calibri</vt:lpstr>
      <vt:lpstr>Symbol</vt:lpstr>
      <vt:lpstr>Bebas Neue</vt:lpstr>
      <vt:lpstr>M PLUS Rounded 1c</vt:lpstr>
      <vt:lpstr>Arial</vt:lpstr>
      <vt:lpstr>Architecture major for college by Slidesgo</vt:lpstr>
      <vt:lpstr>FAKTOR-FAKTOR YANG MEMPENGARUHI PARTISIPASI MASYARAKAT  DALAM PROGRAM PENYEDIAAN AIR MINUM DAN SANITASI BERBASIS MASYARAKAT (PAMSIMAS) DI DESA SIDODADI KECAMATAN WAY LIMA KABUPATEN PESAWARAN</vt:lpstr>
      <vt:lpstr>Outline</vt:lpstr>
      <vt:lpstr>Tabel perbaikan</vt:lpstr>
      <vt:lpstr>Tabel perbaikan</vt:lpstr>
      <vt:lpstr>(Latar Belakang, rumusan masalah, tujuan dan sasaran, Ruang Lingkup penelitian, metodologi penelitian, kerangka berpikir)</vt:lpstr>
      <vt:lpstr>LATAR BELAKANG</vt:lpstr>
      <vt:lpstr>Rumusan masalah</vt:lpstr>
      <vt:lpstr>PowerPoint Presentation</vt:lpstr>
      <vt:lpstr>Ruang Lingkup penelitian</vt:lpstr>
      <vt:lpstr>Ruang Lingkup penelitian</vt:lpstr>
      <vt:lpstr>METODOLOGI penelitian</vt:lpstr>
      <vt:lpstr>METODOLOGI penelitian</vt:lpstr>
      <vt:lpstr>Kerangka berpikir</vt:lpstr>
      <vt:lpstr>(PENELITIAN TERDAHULU, TINJAUAN LITERATUR, SINTESA VARIABEL PENELITIAN)</vt:lpstr>
      <vt:lpstr>PowerPoint Presentation</vt:lpstr>
      <vt:lpstr>PowerPoint Presentation</vt:lpstr>
      <vt:lpstr>(Gambaran umum KECAMATAN WAY LIMA, GAMBARAN UMUM DESA SIDODADI, GAMBARAN PAMSIMAS DI DESA SIDODADI)</vt:lpstr>
      <vt:lpstr>PowerPoint Presentation</vt:lpstr>
      <vt:lpstr>(MENGIDENTIFIKASI KONDISI TERKINI PROGRAM PAMSIMAS, MENGIDENTIFIKASI BENTUK PARTISIPASI MASYARAKAT, MENGANALISIS FAKTOR-FAKTOR YANG MEMPENGARUHI PARTISIPASI MASYARAKAT DALAM PROGRAM PAMSIMAS)</vt:lpstr>
      <vt:lpstr>SASARAN 1: Mengidentifikasi kondisi pamsimas di desa sidodadi</vt:lpstr>
      <vt:lpstr>SASARAN 1: Mengidentifikasi kondisi pamsimas di desa sidodadi</vt:lpstr>
      <vt:lpstr>SASARAN 1: Mengidentifikasi kondisi pamsimas di desa sidodadi</vt:lpstr>
      <vt:lpstr>SASARAN 1: Mengidentifikasi kondisi pamsimas di desa sidodadi</vt:lpstr>
      <vt:lpstr>SASARAN 1: Mengidentifikasi kondisi pamsimas di desa sidodadi</vt:lpstr>
      <vt:lpstr>SASARAN 2: Mengidentifikasi bentuk partisipasi masyarakat</vt:lpstr>
      <vt:lpstr>SASARAN 2: Mengidentifikasi bentuk partisipasi masyarakat</vt:lpstr>
      <vt:lpstr>SASARAN 2: Mengidentifikasi bentuk partisipasi masyarakat</vt:lpstr>
      <vt:lpstr>SASARAN 2: Mengidentifikasi bentuk partisipasi masyarakat</vt:lpstr>
      <vt:lpstr>SASARAN 2: Mengidentifikasi bentuk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SASARAN 3: menganalisis faktor-faktor yang mempengaruhi partisipasi masyarakat</vt:lpstr>
      <vt:lpstr>(KESIMPULAN DAN REKOMENDASI)</vt:lpstr>
      <vt:lpstr>KESIMPULAN</vt:lpstr>
      <vt:lpstr>REKOMENDASI</vt:lpstr>
      <vt:lpstr>REKOMENDASI</vt:lpstr>
      <vt:lpstr>KETERBATASAN STUDI</vt:lpstr>
      <vt:lpstr>(DOKUMENTASI PELAKSANAAN SURVEY)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major for college</dc:title>
  <dc:creator>Anggun Depe</dc:creator>
  <cp:lastModifiedBy>Anggun Depe</cp:lastModifiedBy>
  <cp:revision>211</cp:revision>
  <dcterms:modified xsi:type="dcterms:W3CDTF">2021-06-22T17:03:27Z</dcterms:modified>
</cp:coreProperties>
</file>